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lay"/>
      <p:regular r:id="rId18"/>
      <p:bold r:id="rId19"/>
    </p:embeddedFont>
    <p:embeddedFont>
      <p:font typeface="Lora"/>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311">
          <p15:clr>
            <a:srgbClr val="EA433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311"/>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ora-regular.fntdata"/><Relationship Id="rId22" Type="http://schemas.openxmlformats.org/officeDocument/2006/relationships/font" Target="fonts/Lora-italic.fntdata"/><Relationship Id="rId21" Type="http://schemas.openxmlformats.org/officeDocument/2006/relationships/font" Target="fonts/Lora-bold.fntdata"/><Relationship Id="rId23" Type="http://schemas.openxmlformats.org/officeDocument/2006/relationships/font" Target="fonts/Lora-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bold.fntdata"/><Relationship Id="rId18" Type="http://schemas.openxmlformats.org/officeDocument/2006/relationships/font" Target="fonts/Play-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hemeurope.com/en/encyclopedia/Electrolaser.htm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hemeurope.com/en/encyclopedia/Electrolaser.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irandspaceforces.com/article/1201lasers/"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kiwand.com/en/Electrolaser#Use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8" name="Shape 2628"/>
        <p:cNvGrpSpPr/>
        <p:nvPr/>
      </p:nvGrpSpPr>
      <p:grpSpPr>
        <a:xfrm>
          <a:off x="0" y="0"/>
          <a:ext cx="0" cy="0"/>
          <a:chOff x="0" y="0"/>
          <a:chExt cx="0" cy="0"/>
        </a:xfrm>
      </p:grpSpPr>
      <p:sp>
        <p:nvSpPr>
          <p:cNvPr id="2629" name="Google Shape;2629;g10b651380e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0" name="Google Shape;2630;g10b651380e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0" name="Shape 2720"/>
        <p:cNvGrpSpPr/>
        <p:nvPr/>
      </p:nvGrpSpPr>
      <p:grpSpPr>
        <a:xfrm>
          <a:off x="0" y="0"/>
          <a:ext cx="0" cy="0"/>
          <a:chOff x="0" y="0"/>
          <a:chExt cx="0" cy="0"/>
        </a:xfrm>
      </p:grpSpPr>
      <p:sp>
        <p:nvSpPr>
          <p:cNvPr id="2721" name="Google Shape;2721;g10a9ee379fb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2" name="Google Shape;2722;g10a9ee379fb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The Electro laser can be used for good like studying for </a:t>
            </a:r>
            <a:r>
              <a:rPr lang="en" sz="1700"/>
              <a:t>lightning</a:t>
            </a:r>
            <a:r>
              <a:rPr lang="en" sz="1700"/>
              <a:t> and other weather patterns. We can also use it for bad in war and use it to kill people. This is also a good thing for military just I </a:t>
            </a:r>
            <a:r>
              <a:rPr lang="en" sz="1700"/>
              <a:t>wouldn't</a:t>
            </a:r>
            <a:r>
              <a:rPr lang="en" sz="1700"/>
              <a:t> say that is a totally positive way to use such a </a:t>
            </a:r>
            <a:r>
              <a:rPr lang="en" sz="1700"/>
              <a:t>useful</a:t>
            </a:r>
            <a:r>
              <a:rPr lang="en" sz="1700"/>
              <a:t> </a:t>
            </a:r>
            <a:r>
              <a:rPr lang="en" sz="1700"/>
              <a:t>tool</a:t>
            </a:r>
            <a:r>
              <a:rPr lang="en" sz="1700"/>
              <a:t>. While it is a </a:t>
            </a:r>
            <a:r>
              <a:rPr lang="en" sz="1700"/>
              <a:t>inconsistent</a:t>
            </a:r>
            <a:r>
              <a:rPr lang="en" sz="1700"/>
              <a:t> tool once we figure out how to properly use it and fix it it will be a great tool to use later on.</a:t>
            </a:r>
            <a:endParaRPr sz="17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10a9ee379fb_0_3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10a9ee379fb_0_3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Often times used for war and to settle conflicts is a great way to use the weapon. The study of lightning is also great use for the tool and </a:t>
            </a:r>
            <a:endParaRPr sz="17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5" name="Shape 2735"/>
        <p:cNvGrpSpPr/>
        <p:nvPr/>
      </p:nvGrpSpPr>
      <p:grpSpPr>
        <a:xfrm>
          <a:off x="0" y="0"/>
          <a:ext cx="0" cy="0"/>
          <a:chOff x="0" y="0"/>
          <a:chExt cx="0" cy="0"/>
        </a:xfrm>
      </p:grpSpPr>
      <p:sp>
        <p:nvSpPr>
          <p:cNvPr id="2736" name="Google Shape;2736;g10a69f07881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7" name="Google Shape;2737;g10a69f07881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9" name="Shape 2639"/>
        <p:cNvGrpSpPr/>
        <p:nvPr/>
      </p:nvGrpSpPr>
      <p:grpSpPr>
        <a:xfrm>
          <a:off x="0" y="0"/>
          <a:ext cx="0" cy="0"/>
          <a:chOff x="0" y="0"/>
          <a:chExt cx="0" cy="0"/>
        </a:xfrm>
      </p:grpSpPr>
      <p:sp>
        <p:nvSpPr>
          <p:cNvPr id="2640" name="Google Shape;2640;g10b651380e3_0_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1" name="Google Shape;2641;g10b651380e3_0_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8" name="Shape 2648"/>
        <p:cNvGrpSpPr/>
        <p:nvPr/>
      </p:nvGrpSpPr>
      <p:grpSpPr>
        <a:xfrm>
          <a:off x="0" y="0"/>
          <a:ext cx="0" cy="0"/>
          <a:chOff x="0" y="0"/>
          <a:chExt cx="0" cy="0"/>
        </a:xfrm>
      </p:grpSpPr>
      <p:sp>
        <p:nvSpPr>
          <p:cNvPr id="2649" name="Google Shape;2649;g10a69f0788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0" name="Google Shape;2650;g10a69f0788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u="sng">
                <a:solidFill>
                  <a:schemeClr val="hlink"/>
                </a:solidFill>
                <a:hlinkClick r:id="rId2"/>
              </a:rPr>
              <a:t>Phoenix</a:t>
            </a:r>
            <a:endParaRPr b="1" sz="2000">
              <a:solidFill>
                <a:srgbClr val="DD0700"/>
              </a:solidFill>
            </a:endParaRPr>
          </a:p>
          <a:p>
            <a:pPr indent="0" lvl="0" marL="0" rtl="0" algn="ctr">
              <a:spcBef>
                <a:spcPts val="500"/>
              </a:spcBef>
              <a:spcAft>
                <a:spcPts val="0"/>
              </a:spcAft>
              <a:buClr>
                <a:schemeClr val="dk1"/>
              </a:buClr>
              <a:buSzPts val="1100"/>
              <a:buFont typeface="Arial"/>
              <a:buNone/>
            </a:pPr>
            <a:r>
              <a:rPr lang="en" sz="1700">
                <a:solidFill>
                  <a:srgbClr val="000304"/>
                </a:solidFill>
                <a:latin typeface="Source Sans Pro"/>
                <a:ea typeface="Source Sans Pro"/>
                <a:cs typeface="Source Sans Pro"/>
                <a:sym typeface="Source Sans Pro"/>
              </a:rPr>
              <a:t>It was developed and tested by the U.S Navy in 1985. This device was known as “The Phoenix Project” within the Strategic Defense Initiative research program. </a:t>
            </a:r>
            <a:endParaRPr sz="1700">
              <a:solidFill>
                <a:srgbClr val="000304"/>
              </a:solidFill>
              <a:latin typeface="Source Sans Pro"/>
              <a:ea typeface="Source Sans Pro"/>
              <a:cs typeface="Source Sans Pro"/>
              <a:sym typeface="Source Sans Pro"/>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5" name="Shape 2655"/>
        <p:cNvGrpSpPr/>
        <p:nvPr/>
      </p:nvGrpSpPr>
      <p:grpSpPr>
        <a:xfrm>
          <a:off x="0" y="0"/>
          <a:ext cx="0" cy="0"/>
          <a:chOff x="0" y="0"/>
          <a:chExt cx="0" cy="0"/>
        </a:xfrm>
      </p:grpSpPr>
      <p:sp>
        <p:nvSpPr>
          <p:cNvPr id="2656" name="Google Shape;2656;g10b651380e3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7" name="Google Shape;2657;g10b651380e3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400"/>
              </a:spcBef>
              <a:spcAft>
                <a:spcPts val="0"/>
              </a:spcAft>
              <a:buNone/>
            </a:pPr>
            <a:r>
              <a:rPr lang="en" sz="2000" u="sng">
                <a:solidFill>
                  <a:schemeClr val="hlink"/>
                </a:solidFill>
                <a:hlinkClick r:id="rId2"/>
              </a:rPr>
              <a:t>Laser-Induced Plasma Channel</a:t>
            </a:r>
            <a:endParaRPr sz="2000">
              <a:solidFill>
                <a:srgbClr val="DD0700"/>
              </a:solidFill>
            </a:endParaRPr>
          </a:p>
          <a:p>
            <a:pPr indent="0" lvl="0" marL="0" rtl="0" algn="ctr">
              <a:spcBef>
                <a:spcPts val="500"/>
              </a:spcBef>
              <a:spcAft>
                <a:spcPts val="0"/>
              </a:spcAft>
              <a:buClr>
                <a:schemeClr val="dk1"/>
              </a:buClr>
              <a:buSzPts val="1100"/>
              <a:buFont typeface="Arial"/>
              <a:buNone/>
            </a:pPr>
            <a:r>
              <a:rPr lang="en" sz="1700">
                <a:solidFill>
                  <a:schemeClr val="dk1"/>
                </a:solidFill>
                <a:latin typeface="Source Sans Pro"/>
                <a:ea typeface="Source Sans Pro"/>
                <a:cs typeface="Source Sans Pro"/>
                <a:sym typeface="Source Sans Pro"/>
              </a:rPr>
              <a:t>The electrolaser and natural lighting both have plasma channels that conduct electric current, the plasma channels can study natural lighting among other things such as: make lighting discharge at a safe time and place similar to a lighting conductor, direct atmospheric lighting to a collection station for the purpose of electrical power generation.  </a:t>
            </a:r>
            <a:endParaRPr sz="1700">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7" name="Shape 2667"/>
        <p:cNvGrpSpPr/>
        <p:nvPr/>
      </p:nvGrpSpPr>
      <p:grpSpPr>
        <a:xfrm>
          <a:off x="0" y="0"/>
          <a:ext cx="0" cy="0"/>
          <a:chOff x="0" y="0"/>
          <a:chExt cx="0" cy="0"/>
        </a:xfrm>
      </p:grpSpPr>
      <p:sp>
        <p:nvSpPr>
          <p:cNvPr id="2668" name="Google Shape;2668;g2c0bbcd08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9" name="Google Shape;2669;g2c0bbcd08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14307"/>
              </a:lnSpc>
              <a:spcBef>
                <a:spcPts val="0"/>
              </a:spcBef>
              <a:spcAft>
                <a:spcPts val="0"/>
              </a:spcAft>
              <a:buNone/>
            </a:pPr>
            <a:r>
              <a:rPr b="1" lang="en" sz="2000" u="sng">
                <a:solidFill>
                  <a:schemeClr val="hlink"/>
                </a:solidFill>
                <a:latin typeface="Lora"/>
                <a:ea typeface="Lora"/>
                <a:cs typeface="Lora"/>
                <a:sym typeface="Lora"/>
                <a:hlinkClick r:id="rId2"/>
              </a:rPr>
              <a:t>The Promise and Problems of Laser Weapons</a:t>
            </a:r>
            <a:endParaRPr b="1" sz="2000">
              <a:solidFill>
                <a:srgbClr val="182635"/>
              </a:solidFill>
              <a:latin typeface="Lora"/>
              <a:ea typeface="Lora"/>
              <a:cs typeface="Lora"/>
              <a:sym typeface="Lora"/>
            </a:endParaRPr>
          </a:p>
          <a:p>
            <a:pPr indent="0" lvl="0" marL="0" rtl="0" algn="ctr">
              <a:lnSpc>
                <a:spcPct val="114307"/>
              </a:lnSpc>
              <a:spcBef>
                <a:spcPts val="600"/>
              </a:spcBef>
              <a:spcAft>
                <a:spcPts val="0"/>
              </a:spcAft>
              <a:buClr>
                <a:schemeClr val="dk1"/>
              </a:buClr>
              <a:buSzPts val="1100"/>
              <a:buFont typeface="Arial"/>
              <a:buNone/>
            </a:pPr>
            <a:r>
              <a:rPr b="1" lang="en" sz="1700">
                <a:solidFill>
                  <a:srgbClr val="182635"/>
                </a:solidFill>
                <a:latin typeface="Lora"/>
                <a:ea typeface="Lora"/>
                <a:cs typeface="Lora"/>
                <a:sym typeface="Lora"/>
              </a:rPr>
              <a:t>We can use the electro laser in war for self defense against other forces. It uses a plasma channel to try and hit a target. With the development of the electrolaser we will learn how to use </a:t>
            </a:r>
            <a:r>
              <a:rPr b="1" lang="en" sz="1700">
                <a:solidFill>
                  <a:srgbClr val="182635"/>
                </a:solidFill>
                <a:latin typeface="Lora"/>
                <a:ea typeface="Lora"/>
                <a:cs typeface="Lora"/>
                <a:sym typeface="Lora"/>
              </a:rPr>
              <a:t>plasma</a:t>
            </a:r>
            <a:r>
              <a:rPr b="1" lang="en" sz="1700">
                <a:solidFill>
                  <a:srgbClr val="182635"/>
                </a:solidFill>
                <a:latin typeface="Lora"/>
                <a:ea typeface="Lora"/>
                <a:cs typeface="Lora"/>
                <a:sym typeface="Lora"/>
              </a:rPr>
              <a:t> </a:t>
            </a:r>
            <a:r>
              <a:rPr b="1" lang="en" sz="1700">
                <a:solidFill>
                  <a:srgbClr val="182635"/>
                </a:solidFill>
                <a:latin typeface="Lora"/>
                <a:ea typeface="Lora"/>
                <a:cs typeface="Lora"/>
                <a:sym typeface="Lora"/>
              </a:rPr>
              <a:t>channels effectively and more efficiently. </a:t>
            </a:r>
            <a:endParaRPr b="1" sz="1700">
              <a:solidFill>
                <a:srgbClr val="182635"/>
              </a:solidFill>
              <a:latin typeface="Lora"/>
              <a:ea typeface="Lora"/>
              <a:cs typeface="Lora"/>
              <a:sym typeface="Lora"/>
            </a:endParaRPr>
          </a:p>
          <a:p>
            <a:pPr indent="0" lvl="0" marL="0" rtl="0" algn="l">
              <a:lnSpc>
                <a:spcPct val="115000"/>
              </a:lnSpc>
              <a:spcBef>
                <a:spcPts val="6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7" name="Shape 2677"/>
        <p:cNvGrpSpPr/>
        <p:nvPr/>
      </p:nvGrpSpPr>
      <p:grpSpPr>
        <a:xfrm>
          <a:off x="0" y="0"/>
          <a:ext cx="0" cy="0"/>
          <a:chOff x="0" y="0"/>
          <a:chExt cx="0" cy="0"/>
        </a:xfrm>
      </p:grpSpPr>
      <p:sp>
        <p:nvSpPr>
          <p:cNvPr id="2678" name="Google Shape;2678;g10a69f07881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9" name="Google Shape;2679;g10a69f07881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26ab5e71b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26ab5e71b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
                <a:ea typeface="Play"/>
                <a:cs typeface="Play"/>
                <a:sym typeface="Play"/>
              </a:rPr>
              <a:t>The electrolaser is mainly used to incapacitate an elected target through electric shock, but it also has many other uses such as helping to study lighting during a thunderstorm.  The electrolaser is mainly used to incapacitate an elected target through electric shock, but it also has many other uses such as helping to study lighting during a thunderstorm.  </a:t>
            </a:r>
            <a:endParaRPr sz="2000">
              <a:solidFill>
                <a:schemeClr val="dk1"/>
              </a:solidFill>
              <a:latin typeface="Play"/>
              <a:ea typeface="Play"/>
              <a:cs typeface="Play"/>
              <a:sym typeface="Play"/>
            </a:endParaRPr>
          </a:p>
          <a:p>
            <a:pPr indent="0" lvl="0" marL="0" rtl="0" algn="ctr">
              <a:spcBef>
                <a:spcPts val="0"/>
              </a:spcBef>
              <a:spcAft>
                <a:spcPts val="0"/>
              </a:spcAft>
              <a:buNone/>
            </a:pPr>
            <a:r>
              <a:t/>
            </a:r>
            <a:endParaRPr sz="2000">
              <a:solidFill>
                <a:schemeClr val="dk1"/>
              </a:solidFill>
              <a:latin typeface="Play"/>
              <a:ea typeface="Play"/>
              <a:cs typeface="Play"/>
              <a:sym typeface="Pl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7" name="Shape 2697"/>
        <p:cNvGrpSpPr/>
        <p:nvPr/>
      </p:nvGrpSpPr>
      <p:grpSpPr>
        <a:xfrm>
          <a:off x="0" y="0"/>
          <a:ext cx="0" cy="0"/>
          <a:chOff x="0" y="0"/>
          <a:chExt cx="0" cy="0"/>
        </a:xfrm>
      </p:grpSpPr>
      <p:sp>
        <p:nvSpPr>
          <p:cNvPr id="2698" name="Google Shape;2698;g10b651380e3_0_2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9" name="Google Shape;2699;g10b651380e3_0_2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down sides of the electro laser is that it is mainly used for violence and </a:t>
            </a:r>
            <a:r>
              <a:rPr lang="en"/>
              <a:t>destruction</a:t>
            </a:r>
            <a:r>
              <a:rPr lang="en"/>
              <a:t>. Even if not being used to kill it may be used to discharge other electrical </a:t>
            </a:r>
            <a:r>
              <a:rPr lang="en"/>
              <a:t>components</a:t>
            </a:r>
            <a:r>
              <a:rPr lang="en"/>
              <a:t> in battle. It is also inconsistent </a:t>
            </a:r>
            <a:r>
              <a:rPr lang="en"/>
              <a:t>and may</a:t>
            </a:r>
            <a:r>
              <a:rPr lang="en"/>
              <a:t> cause </a:t>
            </a:r>
            <a:r>
              <a:rPr lang="en"/>
              <a:t>lightning</a:t>
            </a:r>
            <a:r>
              <a:rPr lang="en"/>
              <a:t> strikes at random places.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9" name="Shape 2709"/>
        <p:cNvGrpSpPr/>
        <p:nvPr/>
      </p:nvGrpSpPr>
      <p:grpSpPr>
        <a:xfrm>
          <a:off x="0" y="0"/>
          <a:ext cx="0" cy="0"/>
          <a:chOff x="0" y="0"/>
          <a:chExt cx="0" cy="0"/>
        </a:xfrm>
      </p:grpSpPr>
      <p:sp>
        <p:nvSpPr>
          <p:cNvPr id="2710" name="Google Shape;2710;g10a9ee379fb_0_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1" name="Google Shape;2711;g10a9ee379fb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b="1" lang="en" sz="2000" u="sng">
                <a:solidFill>
                  <a:schemeClr val="hlink"/>
                </a:solidFill>
                <a:latin typeface="Times New Roman"/>
                <a:ea typeface="Times New Roman"/>
                <a:cs typeface="Times New Roman"/>
                <a:sym typeface="Times New Roman"/>
                <a:hlinkClick r:id="rId2"/>
              </a:rPr>
              <a:t>Uses</a:t>
            </a:r>
            <a:endParaRPr sz="2000">
              <a:solidFill>
                <a:schemeClr val="dk1"/>
              </a:solidFill>
            </a:endParaRPr>
          </a:p>
          <a:p>
            <a:pPr indent="0" lvl="0" marL="0" rtl="0" algn="l">
              <a:spcBef>
                <a:spcPts val="0"/>
              </a:spcBef>
              <a:spcAft>
                <a:spcPts val="0"/>
              </a:spcAft>
              <a:buClr>
                <a:schemeClr val="dk1"/>
              </a:buClr>
              <a:buSzPts val="1100"/>
              <a:buFont typeface="Arial"/>
              <a:buNone/>
            </a:pPr>
            <a:r>
              <a:rPr lang="en" sz="1700">
                <a:solidFill>
                  <a:schemeClr val="dk1"/>
                </a:solidFill>
              </a:rPr>
              <a:t>Some down sides of the electro laser is that it is mainly used for violence and destruction. Even if not being used to kill it may be used to discharge other electrical components in battle. It is also inconsistent and may cause lightning strikes at random places. </a:t>
            </a:r>
            <a:endParaRPr sz="17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82800" y="1285125"/>
            <a:ext cx="6578400" cy="2223300"/>
          </a:xfrm>
          <a:prstGeom prst="rect">
            <a:avLst/>
          </a:prstGeom>
        </p:spPr>
        <p:txBody>
          <a:bodyPr anchorCtr="0" anchor="t" bIns="91425" lIns="91425" spcFirstLastPara="1" rIns="91425" wrap="square" tIns="91425">
            <a:noAutofit/>
          </a:bodyPr>
          <a:lstStyle>
            <a:lvl1pPr lvl="0" algn="ctr">
              <a:lnSpc>
                <a:spcPct val="85000"/>
              </a:lnSpc>
              <a:spcBef>
                <a:spcPts val="0"/>
              </a:spcBef>
              <a:spcAft>
                <a:spcPts val="0"/>
              </a:spcAft>
              <a:buSzPts val="4300"/>
              <a:buNone/>
              <a:defRPr sz="4300"/>
            </a:lvl1pPr>
            <a:lvl2pPr lvl="1" algn="ctr">
              <a:lnSpc>
                <a:spcPct val="85000"/>
              </a:lnSpc>
              <a:spcBef>
                <a:spcPts val="0"/>
              </a:spcBef>
              <a:spcAft>
                <a:spcPts val="0"/>
              </a:spcAft>
              <a:buSzPts val="4300"/>
              <a:buNone/>
              <a:defRPr sz="4300"/>
            </a:lvl2pPr>
            <a:lvl3pPr lvl="2" algn="ctr">
              <a:lnSpc>
                <a:spcPct val="85000"/>
              </a:lnSpc>
              <a:spcBef>
                <a:spcPts val="0"/>
              </a:spcBef>
              <a:spcAft>
                <a:spcPts val="0"/>
              </a:spcAft>
              <a:buSzPts val="4300"/>
              <a:buNone/>
              <a:defRPr sz="4300"/>
            </a:lvl3pPr>
            <a:lvl4pPr lvl="3" algn="ctr">
              <a:lnSpc>
                <a:spcPct val="85000"/>
              </a:lnSpc>
              <a:spcBef>
                <a:spcPts val="0"/>
              </a:spcBef>
              <a:spcAft>
                <a:spcPts val="0"/>
              </a:spcAft>
              <a:buSzPts val="4300"/>
              <a:buNone/>
              <a:defRPr sz="4300"/>
            </a:lvl4pPr>
            <a:lvl5pPr lvl="4" algn="ctr">
              <a:lnSpc>
                <a:spcPct val="85000"/>
              </a:lnSpc>
              <a:spcBef>
                <a:spcPts val="0"/>
              </a:spcBef>
              <a:spcAft>
                <a:spcPts val="0"/>
              </a:spcAft>
              <a:buSzPts val="4300"/>
              <a:buNone/>
              <a:defRPr sz="4300"/>
            </a:lvl5pPr>
            <a:lvl6pPr lvl="5" algn="ctr">
              <a:lnSpc>
                <a:spcPct val="85000"/>
              </a:lnSpc>
              <a:spcBef>
                <a:spcPts val="0"/>
              </a:spcBef>
              <a:spcAft>
                <a:spcPts val="0"/>
              </a:spcAft>
              <a:buSzPts val="4300"/>
              <a:buNone/>
              <a:defRPr sz="4300"/>
            </a:lvl6pPr>
            <a:lvl7pPr lvl="6" algn="ctr">
              <a:lnSpc>
                <a:spcPct val="85000"/>
              </a:lnSpc>
              <a:spcBef>
                <a:spcPts val="0"/>
              </a:spcBef>
              <a:spcAft>
                <a:spcPts val="0"/>
              </a:spcAft>
              <a:buSzPts val="4300"/>
              <a:buNone/>
              <a:defRPr sz="4300"/>
            </a:lvl7pPr>
            <a:lvl8pPr lvl="7" algn="ctr">
              <a:lnSpc>
                <a:spcPct val="85000"/>
              </a:lnSpc>
              <a:spcBef>
                <a:spcPts val="0"/>
              </a:spcBef>
              <a:spcAft>
                <a:spcPts val="0"/>
              </a:spcAft>
              <a:buSzPts val="4300"/>
              <a:buNone/>
              <a:defRPr sz="4300"/>
            </a:lvl8pPr>
            <a:lvl9pPr lvl="8" algn="ctr">
              <a:lnSpc>
                <a:spcPct val="85000"/>
              </a:lnSpc>
              <a:spcBef>
                <a:spcPts val="0"/>
              </a:spcBef>
              <a:spcAft>
                <a:spcPts val="0"/>
              </a:spcAft>
              <a:buSzPts val="4300"/>
              <a:buNone/>
              <a:defRPr sz="4300"/>
            </a:lvl9pPr>
          </a:lstStyle>
          <a:p/>
        </p:txBody>
      </p:sp>
      <p:sp>
        <p:nvSpPr>
          <p:cNvPr id="10" name="Google Shape;10;p2"/>
          <p:cNvSpPr txBox="1"/>
          <p:nvPr>
            <p:ph idx="1" type="subTitle"/>
          </p:nvPr>
        </p:nvSpPr>
        <p:spPr>
          <a:xfrm>
            <a:off x="2211600" y="3865700"/>
            <a:ext cx="4720800" cy="373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sz="1700"/>
            </a:lvl1pPr>
            <a:lvl2pPr lvl="1" algn="ctr">
              <a:lnSpc>
                <a:spcPct val="100000"/>
              </a:lnSpc>
              <a:spcBef>
                <a:spcPts val="0"/>
              </a:spcBef>
              <a:spcAft>
                <a:spcPts val="0"/>
              </a:spcAft>
              <a:buSzPts val="1650"/>
              <a:buNone/>
              <a:defRPr sz="1650"/>
            </a:lvl2pPr>
            <a:lvl3pPr lvl="2" algn="ctr">
              <a:lnSpc>
                <a:spcPct val="100000"/>
              </a:lnSpc>
              <a:spcBef>
                <a:spcPts val="0"/>
              </a:spcBef>
              <a:spcAft>
                <a:spcPts val="0"/>
              </a:spcAft>
              <a:buSzPts val="1650"/>
              <a:buNone/>
              <a:defRPr sz="1650"/>
            </a:lvl3pPr>
            <a:lvl4pPr lvl="3" algn="ctr">
              <a:lnSpc>
                <a:spcPct val="100000"/>
              </a:lnSpc>
              <a:spcBef>
                <a:spcPts val="0"/>
              </a:spcBef>
              <a:spcAft>
                <a:spcPts val="0"/>
              </a:spcAft>
              <a:buSzPts val="1650"/>
              <a:buNone/>
              <a:defRPr sz="1650"/>
            </a:lvl4pPr>
            <a:lvl5pPr lvl="4" algn="ctr">
              <a:lnSpc>
                <a:spcPct val="100000"/>
              </a:lnSpc>
              <a:spcBef>
                <a:spcPts val="0"/>
              </a:spcBef>
              <a:spcAft>
                <a:spcPts val="0"/>
              </a:spcAft>
              <a:buSzPts val="1650"/>
              <a:buNone/>
              <a:defRPr sz="1650"/>
            </a:lvl5pPr>
            <a:lvl6pPr lvl="5" algn="ctr">
              <a:lnSpc>
                <a:spcPct val="100000"/>
              </a:lnSpc>
              <a:spcBef>
                <a:spcPts val="0"/>
              </a:spcBef>
              <a:spcAft>
                <a:spcPts val="0"/>
              </a:spcAft>
              <a:buSzPts val="1650"/>
              <a:buNone/>
              <a:defRPr sz="1650"/>
            </a:lvl6pPr>
            <a:lvl7pPr lvl="6" algn="ctr">
              <a:lnSpc>
                <a:spcPct val="100000"/>
              </a:lnSpc>
              <a:spcBef>
                <a:spcPts val="0"/>
              </a:spcBef>
              <a:spcAft>
                <a:spcPts val="0"/>
              </a:spcAft>
              <a:buSzPts val="1650"/>
              <a:buNone/>
              <a:defRPr sz="1650"/>
            </a:lvl7pPr>
            <a:lvl8pPr lvl="7" algn="ctr">
              <a:lnSpc>
                <a:spcPct val="100000"/>
              </a:lnSpc>
              <a:spcBef>
                <a:spcPts val="0"/>
              </a:spcBef>
              <a:spcAft>
                <a:spcPts val="0"/>
              </a:spcAft>
              <a:buSzPts val="1650"/>
              <a:buNone/>
              <a:defRPr sz="1650"/>
            </a:lvl8pPr>
            <a:lvl9pPr lvl="8" algn="ctr">
              <a:lnSpc>
                <a:spcPct val="100000"/>
              </a:lnSpc>
              <a:spcBef>
                <a:spcPts val="0"/>
              </a:spcBef>
              <a:spcAft>
                <a:spcPts val="0"/>
              </a:spcAft>
              <a:buSzPts val="1650"/>
              <a:buNone/>
              <a:defRPr sz="1650"/>
            </a:lvl9pPr>
          </a:lstStyle>
          <a:p/>
        </p:txBody>
      </p:sp>
      <p:grpSp>
        <p:nvGrpSpPr>
          <p:cNvPr id="11" name="Google Shape;11;p2"/>
          <p:cNvGrpSpPr/>
          <p:nvPr/>
        </p:nvGrpSpPr>
        <p:grpSpPr>
          <a:xfrm>
            <a:off x="-3640848" y="2185426"/>
            <a:ext cx="4088811" cy="4088811"/>
            <a:chOff x="-3640848" y="2185426"/>
            <a:chExt cx="4088811" cy="4088811"/>
          </a:xfrm>
        </p:grpSpPr>
        <p:sp>
          <p:nvSpPr>
            <p:cNvPr id="12" name="Google Shape;12;p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2722250" y="-1079764"/>
            <a:ext cx="3769563" cy="11358057"/>
            <a:chOff x="-2722250" y="-1079764"/>
            <a:chExt cx="3769563" cy="11358057"/>
          </a:xfrm>
        </p:grpSpPr>
        <p:sp>
          <p:nvSpPr>
            <p:cNvPr id="15" name="Google Shape;15;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 name="Google Shape;29;p2"/>
          <p:cNvGrpSpPr/>
          <p:nvPr/>
        </p:nvGrpSpPr>
        <p:grpSpPr>
          <a:xfrm>
            <a:off x="746900" y="-550225"/>
            <a:ext cx="1982975" cy="2013575"/>
            <a:chOff x="746900" y="-550225"/>
            <a:chExt cx="1982975" cy="2013575"/>
          </a:xfrm>
        </p:grpSpPr>
        <p:sp>
          <p:nvSpPr>
            <p:cNvPr id="30" name="Google Shape;30;p2"/>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31" name="Google Shape;31;p2"/>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grpSp>
        <p:nvGrpSpPr>
          <p:cNvPr id="34" name="Google Shape;34;p2"/>
          <p:cNvGrpSpPr/>
          <p:nvPr/>
        </p:nvGrpSpPr>
        <p:grpSpPr>
          <a:xfrm>
            <a:off x="8129425" y="2555026"/>
            <a:ext cx="4222888" cy="4088811"/>
            <a:chOff x="8129425" y="2555026"/>
            <a:chExt cx="4222888" cy="4088811"/>
          </a:xfrm>
        </p:grpSpPr>
        <p:sp>
          <p:nvSpPr>
            <p:cNvPr id="35" name="Google Shape;35;p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2"/>
          <p:cNvGrpSpPr/>
          <p:nvPr/>
        </p:nvGrpSpPr>
        <p:grpSpPr>
          <a:xfrm>
            <a:off x="8430775" y="-2181926"/>
            <a:ext cx="2504551" cy="4575301"/>
            <a:chOff x="8430775" y="-2181926"/>
            <a:chExt cx="2504551" cy="4575301"/>
          </a:xfrm>
        </p:grpSpPr>
        <p:sp>
          <p:nvSpPr>
            <p:cNvPr id="44" name="Google Shape;44;p2"/>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2"/>
          <p:cNvGrpSpPr/>
          <p:nvPr/>
        </p:nvGrpSpPr>
        <p:grpSpPr>
          <a:xfrm flipH="1" rot="10800000">
            <a:off x="4980106" y="-10605742"/>
            <a:ext cx="3769563" cy="11358057"/>
            <a:chOff x="-2722250" y="-1079764"/>
            <a:chExt cx="3769563" cy="11358057"/>
          </a:xfrm>
        </p:grpSpPr>
        <p:sp>
          <p:nvSpPr>
            <p:cNvPr id="49" name="Google Shape;49;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2" name="Shape 622"/>
        <p:cNvGrpSpPr/>
        <p:nvPr/>
      </p:nvGrpSpPr>
      <p:grpSpPr>
        <a:xfrm>
          <a:off x="0" y="0"/>
          <a:ext cx="0" cy="0"/>
          <a:chOff x="0" y="0"/>
          <a:chExt cx="0" cy="0"/>
        </a:xfrm>
      </p:grpSpPr>
      <p:sp>
        <p:nvSpPr>
          <p:cNvPr id="623" name="Google Shape;623;p11"/>
          <p:cNvSpPr txBox="1"/>
          <p:nvPr>
            <p:ph hasCustomPrompt="1" type="title"/>
          </p:nvPr>
        </p:nvSpPr>
        <p:spPr>
          <a:xfrm>
            <a:off x="1214250" y="1264825"/>
            <a:ext cx="6715500" cy="1285800"/>
          </a:xfrm>
          <a:prstGeom prst="rect">
            <a:avLst/>
          </a:prstGeom>
        </p:spPr>
        <p:txBody>
          <a:bodyPr anchorCtr="0" anchor="b" bIns="91425" lIns="91425" spcFirstLastPara="1" rIns="91425" wrap="square" tIns="9142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a:r>
              <a:t>xx%</a:t>
            </a:r>
          </a:p>
        </p:txBody>
      </p:sp>
      <p:grpSp>
        <p:nvGrpSpPr>
          <p:cNvPr id="624" name="Google Shape;624;p11"/>
          <p:cNvGrpSpPr/>
          <p:nvPr/>
        </p:nvGrpSpPr>
        <p:grpSpPr>
          <a:xfrm rot="5400000">
            <a:off x="6607647" y="2869490"/>
            <a:ext cx="1632765" cy="4501735"/>
            <a:chOff x="8342610" y="-1257510"/>
            <a:chExt cx="1632765" cy="4501735"/>
          </a:xfrm>
        </p:grpSpPr>
        <p:sp>
          <p:nvSpPr>
            <p:cNvPr id="625" name="Google Shape;625;p11"/>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627" name="Google Shape;627;p11"/>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628" name="Google Shape;628;p11"/>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1"/>
          <p:cNvGrpSpPr/>
          <p:nvPr/>
        </p:nvGrpSpPr>
        <p:grpSpPr>
          <a:xfrm>
            <a:off x="-2902387" y="-4899154"/>
            <a:ext cx="3721951" cy="12135923"/>
            <a:chOff x="-3170262" y="3452177"/>
            <a:chExt cx="3721951" cy="12135923"/>
          </a:xfrm>
        </p:grpSpPr>
        <p:sp>
          <p:nvSpPr>
            <p:cNvPr id="630" name="Google Shape;630;p1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11"/>
          <p:cNvGrpSpPr/>
          <p:nvPr/>
        </p:nvGrpSpPr>
        <p:grpSpPr>
          <a:xfrm>
            <a:off x="8430763" y="-1848727"/>
            <a:ext cx="3769563" cy="11358057"/>
            <a:chOff x="-2722250" y="-1079764"/>
            <a:chExt cx="3769563" cy="11358057"/>
          </a:xfrm>
        </p:grpSpPr>
        <p:sp>
          <p:nvSpPr>
            <p:cNvPr id="687" name="Google Shape;687;p1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11"/>
          <p:cNvSpPr txBox="1"/>
          <p:nvPr>
            <p:ph idx="1" type="subTitle"/>
          </p:nvPr>
        </p:nvSpPr>
        <p:spPr>
          <a:xfrm>
            <a:off x="2455950" y="2954250"/>
            <a:ext cx="4232100" cy="54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02" name="Shape 7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03" name="Shape 703"/>
        <p:cNvGrpSpPr/>
        <p:nvPr/>
      </p:nvGrpSpPr>
      <p:grpSpPr>
        <a:xfrm>
          <a:off x="0" y="0"/>
          <a:ext cx="0" cy="0"/>
          <a:chOff x="0" y="0"/>
          <a:chExt cx="0" cy="0"/>
        </a:xfrm>
      </p:grpSpPr>
      <p:sp>
        <p:nvSpPr>
          <p:cNvPr id="704" name="Google Shape;704;p1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705" name="Google Shape;705;p13"/>
          <p:cNvSpPr txBox="1"/>
          <p:nvPr>
            <p:ph idx="1" type="subTitle"/>
          </p:nvPr>
        </p:nvSpPr>
        <p:spPr>
          <a:xfrm>
            <a:off x="1975600" y="34239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6" name="Google Shape;706;p13"/>
          <p:cNvSpPr txBox="1"/>
          <p:nvPr>
            <p:ph idx="2" type="subTitle"/>
          </p:nvPr>
        </p:nvSpPr>
        <p:spPr>
          <a:xfrm>
            <a:off x="1975600" y="30631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07" name="Google Shape;707;p13"/>
          <p:cNvSpPr txBox="1"/>
          <p:nvPr>
            <p:ph hasCustomPrompt="1" idx="3" type="title"/>
          </p:nvPr>
        </p:nvSpPr>
        <p:spPr>
          <a:xfrm>
            <a:off x="1049261" y="3192050"/>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08" name="Google Shape;708;p13"/>
          <p:cNvSpPr txBox="1"/>
          <p:nvPr>
            <p:ph hasCustomPrompt="1" idx="4" type="title"/>
          </p:nvPr>
        </p:nvSpPr>
        <p:spPr>
          <a:xfrm>
            <a:off x="4904736" y="3192050"/>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09" name="Google Shape;709;p13"/>
          <p:cNvSpPr txBox="1"/>
          <p:nvPr>
            <p:ph hasCustomPrompt="1" idx="5" type="title"/>
          </p:nvPr>
        </p:nvSpPr>
        <p:spPr>
          <a:xfrm>
            <a:off x="1049261" y="1861738"/>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10" name="Google Shape;710;p13"/>
          <p:cNvSpPr txBox="1"/>
          <p:nvPr>
            <p:ph hasCustomPrompt="1" idx="6" type="title"/>
          </p:nvPr>
        </p:nvSpPr>
        <p:spPr>
          <a:xfrm>
            <a:off x="4904736" y="1861738"/>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11" name="Google Shape;711;p13"/>
          <p:cNvSpPr txBox="1"/>
          <p:nvPr>
            <p:ph idx="7" type="subTitle"/>
          </p:nvPr>
        </p:nvSpPr>
        <p:spPr>
          <a:xfrm>
            <a:off x="1975600" y="20936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2" name="Google Shape;712;p13"/>
          <p:cNvSpPr txBox="1"/>
          <p:nvPr>
            <p:ph idx="8" type="subTitle"/>
          </p:nvPr>
        </p:nvSpPr>
        <p:spPr>
          <a:xfrm>
            <a:off x="1975600" y="17328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13" name="Google Shape;713;p13"/>
          <p:cNvSpPr txBox="1"/>
          <p:nvPr>
            <p:ph idx="9" type="subTitle"/>
          </p:nvPr>
        </p:nvSpPr>
        <p:spPr>
          <a:xfrm>
            <a:off x="5831075" y="34239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4" name="Google Shape;714;p13"/>
          <p:cNvSpPr txBox="1"/>
          <p:nvPr>
            <p:ph idx="13" type="subTitle"/>
          </p:nvPr>
        </p:nvSpPr>
        <p:spPr>
          <a:xfrm>
            <a:off x="5831075" y="30631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15" name="Google Shape;715;p13"/>
          <p:cNvSpPr txBox="1"/>
          <p:nvPr>
            <p:ph idx="14" type="subTitle"/>
          </p:nvPr>
        </p:nvSpPr>
        <p:spPr>
          <a:xfrm>
            <a:off x="5831075" y="20936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6" name="Google Shape;716;p13"/>
          <p:cNvSpPr txBox="1"/>
          <p:nvPr>
            <p:ph idx="15" type="subTitle"/>
          </p:nvPr>
        </p:nvSpPr>
        <p:spPr>
          <a:xfrm>
            <a:off x="5831075" y="17328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717" name="Google Shape;717;p13"/>
          <p:cNvGrpSpPr/>
          <p:nvPr/>
        </p:nvGrpSpPr>
        <p:grpSpPr>
          <a:xfrm>
            <a:off x="-3130987" y="-4899154"/>
            <a:ext cx="3721951" cy="12135923"/>
            <a:chOff x="-3170262" y="3452177"/>
            <a:chExt cx="3721951" cy="12135923"/>
          </a:xfrm>
        </p:grpSpPr>
        <p:sp>
          <p:nvSpPr>
            <p:cNvPr id="718" name="Google Shape;718;p1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13"/>
          <p:cNvGrpSpPr/>
          <p:nvPr/>
        </p:nvGrpSpPr>
        <p:grpSpPr>
          <a:xfrm flipH="1">
            <a:off x="6309193" y="4399246"/>
            <a:ext cx="3769563" cy="11358057"/>
            <a:chOff x="-2722250" y="-1079764"/>
            <a:chExt cx="3769563" cy="11358057"/>
          </a:xfrm>
        </p:grpSpPr>
        <p:sp>
          <p:nvSpPr>
            <p:cNvPr id="775" name="Google Shape;775;p1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13"/>
          <p:cNvGrpSpPr/>
          <p:nvPr/>
        </p:nvGrpSpPr>
        <p:grpSpPr>
          <a:xfrm>
            <a:off x="8626375" y="-2137135"/>
            <a:ext cx="618526" cy="5831511"/>
            <a:chOff x="8626375" y="-2137135"/>
            <a:chExt cx="618526" cy="5831511"/>
          </a:xfrm>
        </p:grpSpPr>
        <p:sp>
          <p:nvSpPr>
            <p:cNvPr id="790" name="Google Shape;790;p13"/>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3"/>
            <p:cNvSpPr/>
            <p:nvPr/>
          </p:nvSpPr>
          <p:spPr>
            <a:xfrm rot="-5400000">
              <a:off x="8403006" y="1365179"/>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3"/>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3"/>
            <p:cNvSpPr/>
            <p:nvPr/>
          </p:nvSpPr>
          <p:spPr>
            <a:xfrm rot="-5400000">
              <a:off x="8403006" y="1365179"/>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13"/>
          <p:cNvGrpSpPr/>
          <p:nvPr/>
        </p:nvGrpSpPr>
        <p:grpSpPr>
          <a:xfrm>
            <a:off x="851178" y="3217515"/>
            <a:ext cx="3146276" cy="3021722"/>
            <a:chOff x="851178" y="3217515"/>
            <a:chExt cx="3146276" cy="3021722"/>
          </a:xfrm>
        </p:grpSpPr>
        <p:sp>
          <p:nvSpPr>
            <p:cNvPr id="795" name="Google Shape;795;p13"/>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799" name="Shape 799"/>
        <p:cNvGrpSpPr/>
        <p:nvPr/>
      </p:nvGrpSpPr>
      <p:grpSpPr>
        <a:xfrm>
          <a:off x="0" y="0"/>
          <a:ext cx="0" cy="0"/>
          <a:chOff x="0" y="0"/>
          <a:chExt cx="0" cy="0"/>
        </a:xfrm>
      </p:grpSpPr>
      <p:sp>
        <p:nvSpPr>
          <p:cNvPr id="800" name="Google Shape;800;p14"/>
          <p:cNvSpPr txBox="1"/>
          <p:nvPr>
            <p:ph type="title"/>
          </p:nvPr>
        </p:nvSpPr>
        <p:spPr>
          <a:xfrm>
            <a:off x="1311750" y="3986900"/>
            <a:ext cx="6520500" cy="478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1" name="Google Shape;801;p14"/>
          <p:cNvSpPr txBox="1"/>
          <p:nvPr>
            <p:ph idx="1" type="subTitle"/>
          </p:nvPr>
        </p:nvSpPr>
        <p:spPr>
          <a:xfrm>
            <a:off x="1311750" y="1934575"/>
            <a:ext cx="6520500" cy="15378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3200"/>
              <a:buNone/>
              <a:defRPr sz="30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grpSp>
        <p:nvGrpSpPr>
          <p:cNvPr id="802" name="Google Shape;802;p14"/>
          <p:cNvGrpSpPr/>
          <p:nvPr/>
        </p:nvGrpSpPr>
        <p:grpSpPr>
          <a:xfrm flipH="1">
            <a:off x="8167938" y="-4899154"/>
            <a:ext cx="3721951" cy="12135923"/>
            <a:chOff x="-3170262" y="3452177"/>
            <a:chExt cx="3721951" cy="12135923"/>
          </a:xfrm>
        </p:grpSpPr>
        <p:sp>
          <p:nvSpPr>
            <p:cNvPr id="803" name="Google Shape;803;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14"/>
          <p:cNvGrpSpPr/>
          <p:nvPr/>
        </p:nvGrpSpPr>
        <p:grpSpPr>
          <a:xfrm rot="10800000">
            <a:off x="-2853462" y="-2443379"/>
            <a:ext cx="3721951" cy="12135923"/>
            <a:chOff x="-3170262" y="3452177"/>
            <a:chExt cx="3721951" cy="12135923"/>
          </a:xfrm>
        </p:grpSpPr>
        <p:sp>
          <p:nvSpPr>
            <p:cNvPr id="860" name="Google Shape;860;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14"/>
          <p:cNvGrpSpPr/>
          <p:nvPr/>
        </p:nvGrpSpPr>
        <p:grpSpPr>
          <a:xfrm rot="10800000">
            <a:off x="8636589" y="3129613"/>
            <a:ext cx="261061" cy="3913266"/>
            <a:chOff x="7704114" y="-97112"/>
            <a:chExt cx="261061" cy="3913266"/>
          </a:xfrm>
        </p:grpSpPr>
        <p:sp>
          <p:nvSpPr>
            <p:cNvPr id="917" name="Google Shape;917;p14"/>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918" name="Google Shape;918;p14"/>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4"/>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920" name="Google Shape;920;p14"/>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
    <p:spTree>
      <p:nvGrpSpPr>
        <p:cNvPr id="921" name="Shape 921"/>
        <p:cNvGrpSpPr/>
        <p:nvPr/>
      </p:nvGrpSpPr>
      <p:grpSpPr>
        <a:xfrm>
          <a:off x="0" y="0"/>
          <a:ext cx="0" cy="0"/>
          <a:chOff x="0" y="0"/>
          <a:chExt cx="0" cy="0"/>
        </a:xfrm>
      </p:grpSpPr>
      <p:sp>
        <p:nvSpPr>
          <p:cNvPr id="922" name="Google Shape;922;p15"/>
          <p:cNvSpPr txBox="1"/>
          <p:nvPr>
            <p:ph type="title"/>
          </p:nvPr>
        </p:nvSpPr>
        <p:spPr>
          <a:xfrm>
            <a:off x="3039400" y="1812550"/>
            <a:ext cx="4730400" cy="681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500"/>
              <a:buNone/>
              <a:defRPr sz="4500"/>
            </a:lvl1pPr>
            <a:lvl2pPr lvl="1" rtl="0" algn="l">
              <a:spcBef>
                <a:spcPts val="0"/>
              </a:spcBef>
              <a:spcAft>
                <a:spcPts val="0"/>
              </a:spcAft>
              <a:buSzPts val="4500"/>
              <a:buNone/>
              <a:defRPr sz="4500"/>
            </a:lvl2pPr>
            <a:lvl3pPr lvl="2" rtl="0" algn="l">
              <a:spcBef>
                <a:spcPts val="0"/>
              </a:spcBef>
              <a:spcAft>
                <a:spcPts val="0"/>
              </a:spcAft>
              <a:buSzPts val="4500"/>
              <a:buNone/>
              <a:defRPr sz="4500"/>
            </a:lvl3pPr>
            <a:lvl4pPr lvl="3" rtl="0" algn="l">
              <a:spcBef>
                <a:spcPts val="0"/>
              </a:spcBef>
              <a:spcAft>
                <a:spcPts val="0"/>
              </a:spcAft>
              <a:buSzPts val="4500"/>
              <a:buNone/>
              <a:defRPr sz="4500"/>
            </a:lvl4pPr>
            <a:lvl5pPr lvl="4" rtl="0" algn="l">
              <a:spcBef>
                <a:spcPts val="0"/>
              </a:spcBef>
              <a:spcAft>
                <a:spcPts val="0"/>
              </a:spcAft>
              <a:buSzPts val="4500"/>
              <a:buNone/>
              <a:defRPr sz="4500"/>
            </a:lvl5pPr>
            <a:lvl6pPr lvl="5" rtl="0" algn="l">
              <a:spcBef>
                <a:spcPts val="0"/>
              </a:spcBef>
              <a:spcAft>
                <a:spcPts val="0"/>
              </a:spcAft>
              <a:buSzPts val="4500"/>
              <a:buNone/>
              <a:defRPr sz="4500"/>
            </a:lvl6pPr>
            <a:lvl7pPr lvl="6" rtl="0" algn="l">
              <a:spcBef>
                <a:spcPts val="0"/>
              </a:spcBef>
              <a:spcAft>
                <a:spcPts val="0"/>
              </a:spcAft>
              <a:buSzPts val="4500"/>
              <a:buNone/>
              <a:defRPr sz="4500"/>
            </a:lvl7pPr>
            <a:lvl8pPr lvl="7" rtl="0" algn="l">
              <a:spcBef>
                <a:spcPts val="0"/>
              </a:spcBef>
              <a:spcAft>
                <a:spcPts val="0"/>
              </a:spcAft>
              <a:buSzPts val="4500"/>
              <a:buNone/>
              <a:defRPr sz="4500"/>
            </a:lvl8pPr>
            <a:lvl9pPr lvl="8" rtl="0" algn="l">
              <a:spcBef>
                <a:spcPts val="0"/>
              </a:spcBef>
              <a:spcAft>
                <a:spcPts val="0"/>
              </a:spcAft>
              <a:buSzPts val="4500"/>
              <a:buNone/>
              <a:defRPr sz="4500"/>
            </a:lvl9pPr>
          </a:lstStyle>
          <a:p/>
        </p:txBody>
      </p:sp>
      <p:sp>
        <p:nvSpPr>
          <p:cNvPr id="923" name="Google Shape;923;p15"/>
          <p:cNvSpPr txBox="1"/>
          <p:nvPr>
            <p:ph idx="1" type="subTitle"/>
          </p:nvPr>
        </p:nvSpPr>
        <p:spPr>
          <a:xfrm>
            <a:off x="3039400" y="2854350"/>
            <a:ext cx="4133400" cy="41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p:txBody>
      </p:sp>
      <p:sp>
        <p:nvSpPr>
          <p:cNvPr id="924" name="Google Shape;924;p15"/>
          <p:cNvSpPr txBox="1"/>
          <p:nvPr>
            <p:ph hasCustomPrompt="1" idx="2" type="title"/>
          </p:nvPr>
        </p:nvSpPr>
        <p:spPr>
          <a:xfrm>
            <a:off x="1624100" y="2159377"/>
            <a:ext cx="1076400" cy="82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grpSp>
        <p:nvGrpSpPr>
          <p:cNvPr id="925" name="Google Shape;925;p15"/>
          <p:cNvGrpSpPr/>
          <p:nvPr/>
        </p:nvGrpSpPr>
        <p:grpSpPr>
          <a:xfrm flipH="1" rot="5400000">
            <a:off x="3245125" y="-6666529"/>
            <a:ext cx="3721951" cy="12135923"/>
            <a:chOff x="-3170262" y="3452177"/>
            <a:chExt cx="3721951" cy="12135923"/>
          </a:xfrm>
        </p:grpSpPr>
        <p:sp>
          <p:nvSpPr>
            <p:cNvPr id="926" name="Google Shape;926;p1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15"/>
          <p:cNvGrpSpPr/>
          <p:nvPr/>
        </p:nvGrpSpPr>
        <p:grpSpPr>
          <a:xfrm>
            <a:off x="-2507408" y="4010131"/>
            <a:ext cx="13681471" cy="3721951"/>
            <a:chOff x="-2507408" y="4010131"/>
            <a:chExt cx="13681471" cy="3721951"/>
          </a:xfrm>
        </p:grpSpPr>
        <p:sp>
          <p:nvSpPr>
            <p:cNvPr id="983" name="Google Shape;983;p15"/>
            <p:cNvSpPr/>
            <p:nvPr/>
          </p:nvSpPr>
          <p:spPr>
            <a:xfrm rot="-5400000">
              <a:off x="5294072" y="18429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5"/>
            <p:cNvSpPr/>
            <p:nvPr/>
          </p:nvSpPr>
          <p:spPr>
            <a:xfrm rot="-5400000">
              <a:off x="6009117" y="65278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rot="-5400000">
              <a:off x="7837772" y="73498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5"/>
            <p:cNvSpPr/>
            <p:nvPr/>
          </p:nvSpPr>
          <p:spPr>
            <a:xfrm rot="-5400000">
              <a:off x="1414655" y="48615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rot="-5400000">
              <a:off x="4633252"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rot="-5400000">
              <a:off x="484493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5"/>
            <p:cNvSpPr/>
            <p:nvPr/>
          </p:nvSpPr>
          <p:spPr>
            <a:xfrm rot="-5400000">
              <a:off x="5058986" y="40748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5"/>
            <p:cNvSpPr/>
            <p:nvPr/>
          </p:nvSpPr>
          <p:spPr>
            <a:xfrm rot="-5400000">
              <a:off x="5270612" y="40747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5"/>
            <p:cNvSpPr/>
            <p:nvPr/>
          </p:nvSpPr>
          <p:spPr>
            <a:xfrm rot="-5400000">
              <a:off x="548229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5"/>
            <p:cNvSpPr/>
            <p:nvPr/>
          </p:nvSpPr>
          <p:spPr>
            <a:xfrm rot="-5400000">
              <a:off x="6394794" y="37056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
            <p:cNvSpPr/>
            <p:nvPr/>
          </p:nvSpPr>
          <p:spPr>
            <a:xfrm rot="-5400000">
              <a:off x="526836" y="63514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5"/>
            <p:cNvSpPr/>
            <p:nvPr/>
          </p:nvSpPr>
          <p:spPr>
            <a:xfrm flipH="1" rot="10800000">
              <a:off x="8072788" y="40101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5"/>
            <p:cNvSpPr/>
            <p:nvPr/>
          </p:nvSpPr>
          <p:spPr>
            <a:xfrm flipH="1" rot="10800000">
              <a:off x="7051306" y="40112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5"/>
            <p:cNvSpPr/>
            <p:nvPr/>
          </p:nvSpPr>
          <p:spPr>
            <a:xfrm flipH="1" rot="10800000">
              <a:off x="11056539" y="49969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5"/>
            <p:cNvSpPr/>
            <p:nvPr/>
          </p:nvSpPr>
          <p:spPr>
            <a:xfrm flipH="1" rot="10800000">
              <a:off x="11056539" y="42864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5"/>
            <p:cNvSpPr/>
            <p:nvPr/>
          </p:nvSpPr>
          <p:spPr>
            <a:xfrm flipH="1" rot="10800000">
              <a:off x="11056539" y="45232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5"/>
            <p:cNvSpPr/>
            <p:nvPr/>
          </p:nvSpPr>
          <p:spPr>
            <a:xfrm flipH="1" rot="10800000">
              <a:off x="11056539" y="47600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5"/>
            <p:cNvSpPr/>
            <p:nvPr/>
          </p:nvSpPr>
          <p:spPr>
            <a:xfrm flipH="1" rot="10800000">
              <a:off x="5481164" y="74639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5"/>
            <p:cNvSpPr/>
            <p:nvPr/>
          </p:nvSpPr>
          <p:spPr>
            <a:xfrm flipH="1" rot="10800000">
              <a:off x="2956571"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5"/>
            <p:cNvSpPr/>
            <p:nvPr/>
          </p:nvSpPr>
          <p:spPr>
            <a:xfrm flipH="1" rot="10800000">
              <a:off x="1770967"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5"/>
            <p:cNvSpPr/>
            <p:nvPr/>
          </p:nvSpPr>
          <p:spPr>
            <a:xfrm flipH="1" rot="10800000">
              <a:off x="200808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5"/>
            <p:cNvSpPr/>
            <p:nvPr/>
          </p:nvSpPr>
          <p:spPr>
            <a:xfrm flipH="1" rot="10800000">
              <a:off x="224520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5"/>
            <p:cNvSpPr/>
            <p:nvPr/>
          </p:nvSpPr>
          <p:spPr>
            <a:xfrm flipH="1" rot="10800000">
              <a:off x="2482329"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
            <p:cNvSpPr/>
            <p:nvPr/>
          </p:nvSpPr>
          <p:spPr>
            <a:xfrm flipH="1" rot="10800000">
              <a:off x="2719450"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5"/>
            <p:cNvSpPr/>
            <p:nvPr/>
          </p:nvSpPr>
          <p:spPr>
            <a:xfrm rot="-5400000">
              <a:off x="5294072" y="18429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5"/>
            <p:cNvSpPr/>
            <p:nvPr/>
          </p:nvSpPr>
          <p:spPr>
            <a:xfrm rot="-5400000">
              <a:off x="6009117" y="65278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5"/>
            <p:cNvSpPr/>
            <p:nvPr/>
          </p:nvSpPr>
          <p:spPr>
            <a:xfrm rot="-5400000">
              <a:off x="7837772" y="73498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5"/>
            <p:cNvSpPr/>
            <p:nvPr/>
          </p:nvSpPr>
          <p:spPr>
            <a:xfrm rot="-5400000">
              <a:off x="1414655" y="48615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
            <p:cNvSpPr/>
            <p:nvPr/>
          </p:nvSpPr>
          <p:spPr>
            <a:xfrm rot="-5400000">
              <a:off x="4633252"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5"/>
            <p:cNvSpPr/>
            <p:nvPr/>
          </p:nvSpPr>
          <p:spPr>
            <a:xfrm rot="-5400000">
              <a:off x="484493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5"/>
            <p:cNvSpPr/>
            <p:nvPr/>
          </p:nvSpPr>
          <p:spPr>
            <a:xfrm rot="-5400000">
              <a:off x="5058986" y="40748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5"/>
            <p:cNvSpPr/>
            <p:nvPr/>
          </p:nvSpPr>
          <p:spPr>
            <a:xfrm rot="-5400000">
              <a:off x="5270612" y="40747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5"/>
            <p:cNvSpPr/>
            <p:nvPr/>
          </p:nvSpPr>
          <p:spPr>
            <a:xfrm rot="-5400000">
              <a:off x="548229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5"/>
            <p:cNvSpPr/>
            <p:nvPr/>
          </p:nvSpPr>
          <p:spPr>
            <a:xfrm rot="-5400000">
              <a:off x="526836" y="63514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5"/>
            <p:cNvSpPr/>
            <p:nvPr/>
          </p:nvSpPr>
          <p:spPr>
            <a:xfrm flipH="1" rot="10800000">
              <a:off x="8072788" y="40101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5"/>
            <p:cNvSpPr/>
            <p:nvPr/>
          </p:nvSpPr>
          <p:spPr>
            <a:xfrm flipH="1" rot="10800000">
              <a:off x="7051306" y="40112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5"/>
            <p:cNvSpPr/>
            <p:nvPr/>
          </p:nvSpPr>
          <p:spPr>
            <a:xfrm flipH="1" rot="10800000">
              <a:off x="11056539" y="49969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5"/>
            <p:cNvSpPr/>
            <p:nvPr/>
          </p:nvSpPr>
          <p:spPr>
            <a:xfrm flipH="1" rot="10800000">
              <a:off x="11056539" y="42864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5"/>
            <p:cNvSpPr/>
            <p:nvPr/>
          </p:nvSpPr>
          <p:spPr>
            <a:xfrm flipH="1" rot="10800000">
              <a:off x="11056539" y="45232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5"/>
            <p:cNvSpPr/>
            <p:nvPr/>
          </p:nvSpPr>
          <p:spPr>
            <a:xfrm flipH="1" rot="10800000">
              <a:off x="11056539" y="47600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5"/>
            <p:cNvSpPr/>
            <p:nvPr/>
          </p:nvSpPr>
          <p:spPr>
            <a:xfrm flipH="1" rot="10800000">
              <a:off x="2956571"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5"/>
            <p:cNvSpPr/>
            <p:nvPr/>
          </p:nvSpPr>
          <p:spPr>
            <a:xfrm flipH="1" rot="10800000">
              <a:off x="1770967"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5"/>
            <p:cNvSpPr/>
            <p:nvPr/>
          </p:nvSpPr>
          <p:spPr>
            <a:xfrm flipH="1" rot="10800000">
              <a:off x="200808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5"/>
            <p:cNvSpPr/>
            <p:nvPr/>
          </p:nvSpPr>
          <p:spPr>
            <a:xfrm flipH="1" rot="10800000">
              <a:off x="224520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5"/>
            <p:cNvSpPr/>
            <p:nvPr/>
          </p:nvSpPr>
          <p:spPr>
            <a:xfrm flipH="1" rot="10800000">
              <a:off x="2482329"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5"/>
            <p:cNvSpPr/>
            <p:nvPr/>
          </p:nvSpPr>
          <p:spPr>
            <a:xfrm flipH="1" rot="10800000">
              <a:off x="2719450"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15"/>
            <p:cNvGrpSpPr/>
            <p:nvPr/>
          </p:nvGrpSpPr>
          <p:grpSpPr>
            <a:xfrm>
              <a:off x="-2507408" y="4560924"/>
              <a:ext cx="6876983" cy="300288"/>
              <a:chOff x="-2507408" y="4560924"/>
              <a:chExt cx="6876983" cy="300288"/>
            </a:xfrm>
          </p:grpSpPr>
          <p:sp>
            <p:nvSpPr>
              <p:cNvPr id="1030" name="Google Shape;1030;p15"/>
              <p:cNvSpPr/>
              <p:nvPr/>
            </p:nvSpPr>
            <p:spPr>
              <a:xfrm rot="-5400000">
                <a:off x="84631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5"/>
              <p:cNvSpPr/>
              <p:nvPr/>
            </p:nvSpPr>
            <p:spPr>
              <a:xfrm flipH="1" rot="10800000">
                <a:off x="-4493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5"/>
              <p:cNvSpPr/>
              <p:nvPr/>
            </p:nvSpPr>
            <p:spPr>
              <a:xfrm flipH="1" rot="10800000">
                <a:off x="-4493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
    <p:spTree>
      <p:nvGrpSpPr>
        <p:cNvPr id="1033" name="Shape 1033"/>
        <p:cNvGrpSpPr/>
        <p:nvPr/>
      </p:nvGrpSpPr>
      <p:grpSpPr>
        <a:xfrm>
          <a:off x="0" y="0"/>
          <a:ext cx="0" cy="0"/>
          <a:chOff x="0" y="0"/>
          <a:chExt cx="0" cy="0"/>
        </a:xfrm>
      </p:grpSpPr>
      <p:sp>
        <p:nvSpPr>
          <p:cNvPr id="1034" name="Google Shape;1034;p1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grpSp>
        <p:nvGrpSpPr>
          <p:cNvPr id="1035" name="Google Shape;1035;p16"/>
          <p:cNvGrpSpPr/>
          <p:nvPr/>
        </p:nvGrpSpPr>
        <p:grpSpPr>
          <a:xfrm flipH="1" rot="-5400000">
            <a:off x="5484825" y="4506281"/>
            <a:ext cx="4222888" cy="4088811"/>
            <a:chOff x="8129425" y="2555026"/>
            <a:chExt cx="4222888" cy="4088811"/>
          </a:xfrm>
        </p:grpSpPr>
        <p:sp>
          <p:nvSpPr>
            <p:cNvPr id="1036" name="Google Shape;1036;p1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16"/>
          <p:cNvGrpSpPr/>
          <p:nvPr/>
        </p:nvGrpSpPr>
        <p:grpSpPr>
          <a:xfrm>
            <a:off x="-1350577" y="383600"/>
            <a:ext cx="1928770" cy="2826596"/>
            <a:chOff x="-1350577" y="383600"/>
            <a:chExt cx="1928770" cy="2826596"/>
          </a:xfrm>
        </p:grpSpPr>
        <p:sp>
          <p:nvSpPr>
            <p:cNvPr id="1045" name="Google Shape;1045;p16"/>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16"/>
          <p:cNvGrpSpPr/>
          <p:nvPr/>
        </p:nvGrpSpPr>
        <p:grpSpPr>
          <a:xfrm rot="10800000">
            <a:off x="8565750" y="-294612"/>
            <a:ext cx="237939" cy="3223487"/>
            <a:chOff x="8202950" y="1983213"/>
            <a:chExt cx="237939" cy="3223487"/>
          </a:xfrm>
        </p:grpSpPr>
        <p:sp>
          <p:nvSpPr>
            <p:cNvPr id="1054" name="Google Shape;1054;p16"/>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055" name="Google Shape;1055;p16"/>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057" name="Google Shape;1057;p16"/>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16"/>
          <p:cNvGrpSpPr/>
          <p:nvPr/>
        </p:nvGrpSpPr>
        <p:grpSpPr>
          <a:xfrm rot="5400000">
            <a:off x="-739425" y="645011"/>
            <a:ext cx="3769563" cy="11358057"/>
            <a:chOff x="-2722250" y="-1079764"/>
            <a:chExt cx="3769563" cy="11358057"/>
          </a:xfrm>
        </p:grpSpPr>
        <p:sp>
          <p:nvSpPr>
            <p:cNvPr id="1059" name="Google Shape;1059;p1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rot="-5400000">
              <a:off x="-3866449" y="6310625"/>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rot="-5400000">
              <a:off x="-3866449" y="6310625"/>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 name="Google Shape;1073;p16"/>
          <p:cNvSpPr txBox="1"/>
          <p:nvPr>
            <p:ph idx="1" type="subTitle"/>
          </p:nvPr>
        </p:nvSpPr>
        <p:spPr>
          <a:xfrm>
            <a:off x="865650" y="1889494"/>
            <a:ext cx="22128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4" name="Google Shape;1074;p16"/>
          <p:cNvSpPr txBox="1"/>
          <p:nvPr>
            <p:ph idx="2" type="subTitle"/>
          </p:nvPr>
        </p:nvSpPr>
        <p:spPr>
          <a:xfrm>
            <a:off x="865650" y="1508250"/>
            <a:ext cx="22128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075" name="Google Shape;1075;p16"/>
          <p:cNvSpPr txBox="1"/>
          <p:nvPr>
            <p:ph idx="3" type="subTitle"/>
          </p:nvPr>
        </p:nvSpPr>
        <p:spPr>
          <a:xfrm>
            <a:off x="865650" y="3185894"/>
            <a:ext cx="22128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6" name="Google Shape;1076;p16"/>
          <p:cNvSpPr txBox="1"/>
          <p:nvPr>
            <p:ph idx="4" type="subTitle"/>
          </p:nvPr>
        </p:nvSpPr>
        <p:spPr>
          <a:xfrm>
            <a:off x="865650" y="2804650"/>
            <a:ext cx="22128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077" name="Google Shape;1077;p16"/>
          <p:cNvSpPr txBox="1"/>
          <p:nvPr>
            <p:ph hasCustomPrompt="1" idx="5" type="title"/>
          </p:nvPr>
        </p:nvSpPr>
        <p:spPr>
          <a:xfrm>
            <a:off x="7124550" y="1731100"/>
            <a:ext cx="1153800" cy="610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700"/>
              <a:buNone/>
              <a:defRPr sz="3700"/>
            </a:lvl1pPr>
            <a:lvl2pPr lvl="1" rtl="0" algn="l">
              <a:spcBef>
                <a:spcPts val="0"/>
              </a:spcBef>
              <a:spcAft>
                <a:spcPts val="0"/>
              </a:spcAft>
              <a:buSzPts val="3700"/>
              <a:buNone/>
              <a:defRPr sz="3700"/>
            </a:lvl2pPr>
            <a:lvl3pPr lvl="2" rtl="0" algn="l">
              <a:spcBef>
                <a:spcPts val="0"/>
              </a:spcBef>
              <a:spcAft>
                <a:spcPts val="0"/>
              </a:spcAft>
              <a:buSzPts val="3700"/>
              <a:buNone/>
              <a:defRPr sz="3700"/>
            </a:lvl3pPr>
            <a:lvl4pPr lvl="3" rtl="0" algn="l">
              <a:spcBef>
                <a:spcPts val="0"/>
              </a:spcBef>
              <a:spcAft>
                <a:spcPts val="0"/>
              </a:spcAft>
              <a:buSzPts val="3700"/>
              <a:buNone/>
              <a:defRPr sz="3700"/>
            </a:lvl4pPr>
            <a:lvl5pPr lvl="4" rtl="0" algn="l">
              <a:spcBef>
                <a:spcPts val="0"/>
              </a:spcBef>
              <a:spcAft>
                <a:spcPts val="0"/>
              </a:spcAft>
              <a:buSzPts val="3700"/>
              <a:buNone/>
              <a:defRPr sz="3700"/>
            </a:lvl5pPr>
            <a:lvl6pPr lvl="5" rtl="0" algn="l">
              <a:spcBef>
                <a:spcPts val="0"/>
              </a:spcBef>
              <a:spcAft>
                <a:spcPts val="0"/>
              </a:spcAft>
              <a:buSzPts val="3700"/>
              <a:buNone/>
              <a:defRPr sz="3700"/>
            </a:lvl6pPr>
            <a:lvl7pPr lvl="6" rtl="0" algn="l">
              <a:spcBef>
                <a:spcPts val="0"/>
              </a:spcBef>
              <a:spcAft>
                <a:spcPts val="0"/>
              </a:spcAft>
              <a:buSzPts val="3700"/>
              <a:buNone/>
              <a:defRPr sz="3700"/>
            </a:lvl7pPr>
            <a:lvl8pPr lvl="7" rtl="0" algn="l">
              <a:spcBef>
                <a:spcPts val="0"/>
              </a:spcBef>
              <a:spcAft>
                <a:spcPts val="0"/>
              </a:spcAft>
              <a:buSzPts val="3700"/>
              <a:buNone/>
              <a:defRPr sz="3700"/>
            </a:lvl8pPr>
            <a:lvl9pPr lvl="8" rtl="0" algn="l">
              <a:spcBef>
                <a:spcPts val="0"/>
              </a:spcBef>
              <a:spcAft>
                <a:spcPts val="0"/>
              </a:spcAft>
              <a:buSzPts val="3700"/>
              <a:buNone/>
              <a:defRPr sz="3700"/>
            </a:lvl9pPr>
          </a:lstStyle>
          <a:p>
            <a:r>
              <a:t>xx%</a:t>
            </a:r>
          </a:p>
        </p:txBody>
      </p:sp>
      <p:sp>
        <p:nvSpPr>
          <p:cNvPr id="1078" name="Google Shape;1078;p16"/>
          <p:cNvSpPr txBox="1"/>
          <p:nvPr>
            <p:ph hasCustomPrompt="1" idx="6" type="title"/>
          </p:nvPr>
        </p:nvSpPr>
        <p:spPr>
          <a:xfrm>
            <a:off x="7124550" y="3028125"/>
            <a:ext cx="1153800" cy="610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700"/>
              <a:buNone/>
              <a:defRPr sz="3700"/>
            </a:lvl1pPr>
            <a:lvl2pPr lvl="1" rtl="0" algn="l">
              <a:spcBef>
                <a:spcPts val="0"/>
              </a:spcBef>
              <a:spcAft>
                <a:spcPts val="0"/>
              </a:spcAft>
              <a:buSzPts val="3700"/>
              <a:buNone/>
              <a:defRPr sz="3700"/>
            </a:lvl2pPr>
            <a:lvl3pPr lvl="2" rtl="0" algn="l">
              <a:spcBef>
                <a:spcPts val="0"/>
              </a:spcBef>
              <a:spcAft>
                <a:spcPts val="0"/>
              </a:spcAft>
              <a:buSzPts val="3700"/>
              <a:buNone/>
              <a:defRPr sz="3700"/>
            </a:lvl3pPr>
            <a:lvl4pPr lvl="3" rtl="0" algn="l">
              <a:spcBef>
                <a:spcPts val="0"/>
              </a:spcBef>
              <a:spcAft>
                <a:spcPts val="0"/>
              </a:spcAft>
              <a:buSzPts val="3700"/>
              <a:buNone/>
              <a:defRPr sz="3700"/>
            </a:lvl4pPr>
            <a:lvl5pPr lvl="4" rtl="0" algn="l">
              <a:spcBef>
                <a:spcPts val="0"/>
              </a:spcBef>
              <a:spcAft>
                <a:spcPts val="0"/>
              </a:spcAft>
              <a:buSzPts val="3700"/>
              <a:buNone/>
              <a:defRPr sz="3700"/>
            </a:lvl5pPr>
            <a:lvl6pPr lvl="5" rtl="0" algn="l">
              <a:spcBef>
                <a:spcPts val="0"/>
              </a:spcBef>
              <a:spcAft>
                <a:spcPts val="0"/>
              </a:spcAft>
              <a:buSzPts val="3700"/>
              <a:buNone/>
              <a:defRPr sz="3700"/>
            </a:lvl6pPr>
            <a:lvl7pPr lvl="6" rtl="0" algn="l">
              <a:spcBef>
                <a:spcPts val="0"/>
              </a:spcBef>
              <a:spcAft>
                <a:spcPts val="0"/>
              </a:spcAft>
              <a:buSzPts val="3700"/>
              <a:buNone/>
              <a:defRPr sz="3700"/>
            </a:lvl7pPr>
            <a:lvl8pPr lvl="7" rtl="0" algn="l">
              <a:spcBef>
                <a:spcPts val="0"/>
              </a:spcBef>
              <a:spcAft>
                <a:spcPts val="0"/>
              </a:spcAft>
              <a:buSzPts val="3700"/>
              <a:buNone/>
              <a:defRPr sz="3700"/>
            </a:lvl8pPr>
            <a:lvl9pPr lvl="8" rtl="0" algn="l">
              <a:spcBef>
                <a:spcPts val="0"/>
              </a:spcBef>
              <a:spcAft>
                <a:spcPts val="0"/>
              </a:spcAft>
              <a:buSzPts val="3700"/>
              <a:buNone/>
              <a:defRPr sz="37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
    <p:spTree>
      <p:nvGrpSpPr>
        <p:cNvPr id="1079" name="Shape 1079"/>
        <p:cNvGrpSpPr/>
        <p:nvPr/>
      </p:nvGrpSpPr>
      <p:grpSpPr>
        <a:xfrm>
          <a:off x="0" y="0"/>
          <a:ext cx="0" cy="0"/>
          <a:chOff x="0" y="0"/>
          <a:chExt cx="0" cy="0"/>
        </a:xfrm>
      </p:grpSpPr>
      <p:grpSp>
        <p:nvGrpSpPr>
          <p:cNvPr id="1080" name="Google Shape;1080;p17"/>
          <p:cNvGrpSpPr/>
          <p:nvPr/>
        </p:nvGrpSpPr>
        <p:grpSpPr>
          <a:xfrm rot="10800000">
            <a:off x="8275488" y="-5806929"/>
            <a:ext cx="3721951" cy="12135923"/>
            <a:chOff x="-3170262" y="3452177"/>
            <a:chExt cx="3721951" cy="12135923"/>
          </a:xfrm>
        </p:grpSpPr>
        <p:sp>
          <p:nvSpPr>
            <p:cNvPr id="1081" name="Google Shape;1081;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17"/>
          <p:cNvGrpSpPr/>
          <p:nvPr/>
        </p:nvGrpSpPr>
        <p:grpSpPr>
          <a:xfrm>
            <a:off x="-2853462" y="-2631329"/>
            <a:ext cx="3721951" cy="12135923"/>
            <a:chOff x="-3170262" y="3452177"/>
            <a:chExt cx="3721951" cy="12135923"/>
          </a:xfrm>
        </p:grpSpPr>
        <p:sp>
          <p:nvSpPr>
            <p:cNvPr id="1138" name="Google Shape;1138;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17"/>
          <p:cNvSpPr txBox="1"/>
          <p:nvPr>
            <p:ph hasCustomPrompt="1" type="title"/>
          </p:nvPr>
        </p:nvSpPr>
        <p:spPr>
          <a:xfrm>
            <a:off x="2418150" y="499225"/>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a:r>
              <a:t>xx%</a:t>
            </a:r>
          </a:p>
        </p:txBody>
      </p:sp>
      <p:sp>
        <p:nvSpPr>
          <p:cNvPr id="1195" name="Google Shape;1195;p17"/>
          <p:cNvSpPr txBox="1"/>
          <p:nvPr>
            <p:ph idx="1" type="subTitle"/>
          </p:nvPr>
        </p:nvSpPr>
        <p:spPr>
          <a:xfrm>
            <a:off x="2418146" y="1329175"/>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6" name="Google Shape;1196;p17"/>
          <p:cNvSpPr txBox="1"/>
          <p:nvPr>
            <p:ph hasCustomPrompt="1" idx="2" type="title"/>
          </p:nvPr>
        </p:nvSpPr>
        <p:spPr>
          <a:xfrm>
            <a:off x="2418150" y="3419300"/>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a:r>
              <a:t>xx%</a:t>
            </a:r>
          </a:p>
        </p:txBody>
      </p:sp>
      <p:sp>
        <p:nvSpPr>
          <p:cNvPr id="1197" name="Google Shape;1197;p17"/>
          <p:cNvSpPr txBox="1"/>
          <p:nvPr>
            <p:ph idx="3" type="subTitle"/>
          </p:nvPr>
        </p:nvSpPr>
        <p:spPr>
          <a:xfrm>
            <a:off x="2418146" y="4249250"/>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8" name="Google Shape;1198;p17"/>
          <p:cNvSpPr txBox="1"/>
          <p:nvPr>
            <p:ph hasCustomPrompt="1" idx="4" type="title"/>
          </p:nvPr>
        </p:nvSpPr>
        <p:spPr>
          <a:xfrm>
            <a:off x="2418150" y="1959263"/>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5600"/>
              <a:buNone/>
              <a:defRPr sz="5600">
                <a:solidFill>
                  <a:schemeClr val="lt2"/>
                </a:solidFill>
              </a:defRPr>
            </a:lvl1pPr>
            <a:lvl2pPr lvl="1" rtl="0" algn="ctr">
              <a:spcBef>
                <a:spcPts val="0"/>
              </a:spcBef>
              <a:spcAft>
                <a:spcPts val="0"/>
              </a:spcAft>
              <a:buClr>
                <a:schemeClr val="lt2"/>
              </a:buClr>
              <a:buSzPts val="5600"/>
              <a:buNone/>
              <a:defRPr sz="5600">
                <a:solidFill>
                  <a:schemeClr val="lt2"/>
                </a:solidFill>
              </a:defRPr>
            </a:lvl2pPr>
            <a:lvl3pPr lvl="2" rtl="0" algn="ctr">
              <a:spcBef>
                <a:spcPts val="0"/>
              </a:spcBef>
              <a:spcAft>
                <a:spcPts val="0"/>
              </a:spcAft>
              <a:buClr>
                <a:schemeClr val="lt2"/>
              </a:buClr>
              <a:buSzPts val="5600"/>
              <a:buNone/>
              <a:defRPr sz="5600">
                <a:solidFill>
                  <a:schemeClr val="lt2"/>
                </a:solidFill>
              </a:defRPr>
            </a:lvl3pPr>
            <a:lvl4pPr lvl="3" rtl="0" algn="ctr">
              <a:spcBef>
                <a:spcPts val="0"/>
              </a:spcBef>
              <a:spcAft>
                <a:spcPts val="0"/>
              </a:spcAft>
              <a:buClr>
                <a:schemeClr val="lt2"/>
              </a:buClr>
              <a:buSzPts val="5600"/>
              <a:buNone/>
              <a:defRPr sz="5600">
                <a:solidFill>
                  <a:schemeClr val="lt2"/>
                </a:solidFill>
              </a:defRPr>
            </a:lvl4pPr>
            <a:lvl5pPr lvl="4" rtl="0" algn="ctr">
              <a:spcBef>
                <a:spcPts val="0"/>
              </a:spcBef>
              <a:spcAft>
                <a:spcPts val="0"/>
              </a:spcAft>
              <a:buClr>
                <a:schemeClr val="lt2"/>
              </a:buClr>
              <a:buSzPts val="5600"/>
              <a:buNone/>
              <a:defRPr sz="5600">
                <a:solidFill>
                  <a:schemeClr val="lt2"/>
                </a:solidFill>
              </a:defRPr>
            </a:lvl5pPr>
            <a:lvl6pPr lvl="5" rtl="0" algn="ctr">
              <a:spcBef>
                <a:spcPts val="0"/>
              </a:spcBef>
              <a:spcAft>
                <a:spcPts val="0"/>
              </a:spcAft>
              <a:buClr>
                <a:schemeClr val="lt2"/>
              </a:buClr>
              <a:buSzPts val="5600"/>
              <a:buNone/>
              <a:defRPr sz="5600">
                <a:solidFill>
                  <a:schemeClr val="lt2"/>
                </a:solidFill>
              </a:defRPr>
            </a:lvl6pPr>
            <a:lvl7pPr lvl="6" rtl="0" algn="ctr">
              <a:spcBef>
                <a:spcPts val="0"/>
              </a:spcBef>
              <a:spcAft>
                <a:spcPts val="0"/>
              </a:spcAft>
              <a:buClr>
                <a:schemeClr val="lt2"/>
              </a:buClr>
              <a:buSzPts val="5600"/>
              <a:buNone/>
              <a:defRPr sz="5600">
                <a:solidFill>
                  <a:schemeClr val="lt2"/>
                </a:solidFill>
              </a:defRPr>
            </a:lvl7pPr>
            <a:lvl8pPr lvl="7" rtl="0" algn="ctr">
              <a:spcBef>
                <a:spcPts val="0"/>
              </a:spcBef>
              <a:spcAft>
                <a:spcPts val="0"/>
              </a:spcAft>
              <a:buClr>
                <a:schemeClr val="lt2"/>
              </a:buClr>
              <a:buSzPts val="5600"/>
              <a:buNone/>
              <a:defRPr sz="5600">
                <a:solidFill>
                  <a:schemeClr val="lt2"/>
                </a:solidFill>
              </a:defRPr>
            </a:lvl8pPr>
            <a:lvl9pPr lvl="8" rtl="0" algn="ctr">
              <a:spcBef>
                <a:spcPts val="0"/>
              </a:spcBef>
              <a:spcAft>
                <a:spcPts val="0"/>
              </a:spcAft>
              <a:buClr>
                <a:schemeClr val="lt2"/>
              </a:buClr>
              <a:buSzPts val="5600"/>
              <a:buNone/>
              <a:defRPr sz="5600">
                <a:solidFill>
                  <a:schemeClr val="lt2"/>
                </a:solidFill>
              </a:defRPr>
            </a:lvl9pPr>
          </a:lstStyle>
          <a:p>
            <a:r>
              <a:t>xx%</a:t>
            </a:r>
          </a:p>
        </p:txBody>
      </p:sp>
      <p:sp>
        <p:nvSpPr>
          <p:cNvPr id="1199" name="Google Shape;1199;p17"/>
          <p:cNvSpPr txBox="1"/>
          <p:nvPr>
            <p:ph idx="5" type="subTitle"/>
          </p:nvPr>
        </p:nvSpPr>
        <p:spPr>
          <a:xfrm>
            <a:off x="2418146" y="2789213"/>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200" name="Shape 1200"/>
        <p:cNvGrpSpPr/>
        <p:nvPr/>
      </p:nvGrpSpPr>
      <p:grpSpPr>
        <a:xfrm>
          <a:off x="0" y="0"/>
          <a:ext cx="0" cy="0"/>
          <a:chOff x="0" y="0"/>
          <a:chExt cx="0" cy="0"/>
        </a:xfrm>
      </p:grpSpPr>
      <p:sp>
        <p:nvSpPr>
          <p:cNvPr id="1201" name="Google Shape;1201;p18"/>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202" name="Google Shape;1202;p18"/>
          <p:cNvGrpSpPr/>
          <p:nvPr/>
        </p:nvGrpSpPr>
        <p:grpSpPr>
          <a:xfrm>
            <a:off x="6234179" y="-11612"/>
            <a:ext cx="5178842" cy="5178453"/>
            <a:chOff x="6234179" y="-11612"/>
            <a:chExt cx="5178842" cy="5178453"/>
          </a:xfrm>
        </p:grpSpPr>
        <p:sp>
          <p:nvSpPr>
            <p:cNvPr id="1203" name="Google Shape;1203;p18"/>
            <p:cNvSpPr/>
            <p:nvPr/>
          </p:nvSpPr>
          <p:spPr>
            <a:xfrm rot="8083927">
              <a:off x="700735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rot="8083927">
              <a:off x="700735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8"/>
            <p:cNvSpPr/>
            <p:nvPr/>
          </p:nvSpPr>
          <p:spPr>
            <a:xfrm rot="-5400000">
              <a:off x="8446017" y="223775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8"/>
            <p:cNvSpPr/>
            <p:nvPr/>
          </p:nvSpPr>
          <p:spPr>
            <a:xfrm rot="-5400000">
              <a:off x="8446017" y="223775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18"/>
          <p:cNvGrpSpPr/>
          <p:nvPr/>
        </p:nvGrpSpPr>
        <p:grpSpPr>
          <a:xfrm rot="10800000">
            <a:off x="-3056350" y="-7040964"/>
            <a:ext cx="3769563" cy="11358057"/>
            <a:chOff x="-2722250" y="-1079764"/>
            <a:chExt cx="3769563" cy="11358057"/>
          </a:xfrm>
        </p:grpSpPr>
        <p:sp>
          <p:nvSpPr>
            <p:cNvPr id="1208" name="Google Shape;1208;p1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18"/>
          <p:cNvGrpSpPr/>
          <p:nvPr/>
        </p:nvGrpSpPr>
        <p:grpSpPr>
          <a:xfrm>
            <a:off x="-3612573" y="2185426"/>
            <a:ext cx="4088811" cy="4088811"/>
            <a:chOff x="-3640848" y="2185426"/>
            <a:chExt cx="4088811" cy="4088811"/>
          </a:xfrm>
        </p:grpSpPr>
        <p:sp>
          <p:nvSpPr>
            <p:cNvPr id="1223" name="Google Shape;1223;p18"/>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8"/>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
    <p:spTree>
      <p:nvGrpSpPr>
        <p:cNvPr id="1225" name="Shape 1225"/>
        <p:cNvGrpSpPr/>
        <p:nvPr/>
      </p:nvGrpSpPr>
      <p:grpSpPr>
        <a:xfrm>
          <a:off x="0" y="0"/>
          <a:ext cx="0" cy="0"/>
          <a:chOff x="0" y="0"/>
          <a:chExt cx="0" cy="0"/>
        </a:xfrm>
      </p:grpSpPr>
      <p:sp>
        <p:nvSpPr>
          <p:cNvPr id="1226" name="Google Shape;1226;p19"/>
          <p:cNvSpPr txBox="1"/>
          <p:nvPr>
            <p:ph type="title"/>
          </p:nvPr>
        </p:nvSpPr>
        <p:spPr>
          <a:xfrm>
            <a:off x="4201387" y="1214700"/>
            <a:ext cx="4222200" cy="959100"/>
          </a:xfrm>
          <a:prstGeom prst="rect">
            <a:avLst/>
          </a:prstGeom>
        </p:spPr>
        <p:txBody>
          <a:bodyPr anchorCtr="0" anchor="t" bIns="91425" lIns="91425" spcFirstLastPara="1" rIns="91425" wrap="square" tIns="91425">
            <a:noAutofit/>
          </a:bodyPr>
          <a:lstStyle>
            <a:lvl1pPr lvl="0" rtl="0">
              <a:spcBef>
                <a:spcPts val="0"/>
              </a:spcBef>
              <a:spcAft>
                <a:spcPts val="0"/>
              </a:spcAft>
              <a:buSzPts val="7000"/>
              <a:buNone/>
              <a:defRPr sz="7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p:txBody>
      </p:sp>
      <p:sp>
        <p:nvSpPr>
          <p:cNvPr id="1227" name="Google Shape;1227;p19"/>
          <p:cNvSpPr txBox="1"/>
          <p:nvPr>
            <p:ph idx="1" type="subTitle"/>
          </p:nvPr>
        </p:nvSpPr>
        <p:spPr>
          <a:xfrm>
            <a:off x="4201387" y="2840075"/>
            <a:ext cx="4222200" cy="10407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228" name="Google Shape;1228;p19"/>
          <p:cNvGrpSpPr/>
          <p:nvPr/>
        </p:nvGrpSpPr>
        <p:grpSpPr>
          <a:xfrm flipH="1" rot="5400000">
            <a:off x="-675675" y="-1922624"/>
            <a:ext cx="4222888" cy="4088811"/>
            <a:chOff x="8129425" y="2555026"/>
            <a:chExt cx="4222888" cy="4088811"/>
          </a:xfrm>
        </p:grpSpPr>
        <p:sp>
          <p:nvSpPr>
            <p:cNvPr id="1229" name="Google Shape;1229;p1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19"/>
          <p:cNvGrpSpPr/>
          <p:nvPr/>
        </p:nvGrpSpPr>
        <p:grpSpPr>
          <a:xfrm>
            <a:off x="-219775" y="3849186"/>
            <a:ext cx="3769563" cy="11358057"/>
            <a:chOff x="-2722250" y="-1079764"/>
            <a:chExt cx="3769563" cy="11358057"/>
          </a:xfrm>
        </p:grpSpPr>
        <p:sp>
          <p:nvSpPr>
            <p:cNvPr id="1238" name="Google Shape;1238;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19"/>
          <p:cNvGrpSpPr/>
          <p:nvPr/>
        </p:nvGrpSpPr>
        <p:grpSpPr>
          <a:xfrm rot="10800000">
            <a:off x="-1565550" y="2976149"/>
            <a:ext cx="2504551" cy="4575301"/>
            <a:chOff x="8430775" y="-2181926"/>
            <a:chExt cx="2504551" cy="4575301"/>
          </a:xfrm>
        </p:grpSpPr>
        <p:sp>
          <p:nvSpPr>
            <p:cNvPr id="1253" name="Google Shape;1253;p19"/>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9"/>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9"/>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9"/>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19"/>
          <p:cNvGrpSpPr/>
          <p:nvPr/>
        </p:nvGrpSpPr>
        <p:grpSpPr>
          <a:xfrm flipH="1">
            <a:off x="-1393950" y="-10219564"/>
            <a:ext cx="3769563" cy="11358057"/>
            <a:chOff x="-2722250" y="-1079764"/>
            <a:chExt cx="3769563" cy="11358057"/>
          </a:xfrm>
        </p:grpSpPr>
        <p:sp>
          <p:nvSpPr>
            <p:cNvPr id="1258" name="Google Shape;1258;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_1">
    <p:spTree>
      <p:nvGrpSpPr>
        <p:cNvPr id="1272" name="Shape 1272"/>
        <p:cNvGrpSpPr/>
        <p:nvPr/>
      </p:nvGrpSpPr>
      <p:grpSpPr>
        <a:xfrm>
          <a:off x="0" y="0"/>
          <a:ext cx="0" cy="0"/>
          <a:chOff x="0" y="0"/>
          <a:chExt cx="0" cy="0"/>
        </a:xfrm>
      </p:grpSpPr>
      <p:sp>
        <p:nvSpPr>
          <p:cNvPr id="1273" name="Google Shape;1273;p20"/>
          <p:cNvSpPr txBox="1"/>
          <p:nvPr>
            <p:ph type="title"/>
          </p:nvPr>
        </p:nvSpPr>
        <p:spPr>
          <a:xfrm>
            <a:off x="865625" y="784725"/>
            <a:ext cx="3487200" cy="1952700"/>
          </a:xfrm>
          <a:prstGeom prst="rect">
            <a:avLst/>
          </a:prstGeom>
        </p:spPr>
        <p:txBody>
          <a:bodyPr anchorCtr="0" anchor="t" bIns="91425" lIns="91425" spcFirstLastPara="1" rIns="91425" wrap="square" tIns="91425">
            <a:noAutofit/>
          </a:bodyPr>
          <a:lstStyle>
            <a:lvl1pPr lvl="0" rtl="0" algn="l">
              <a:lnSpc>
                <a:spcPct val="90000"/>
              </a:lnSpc>
              <a:spcBef>
                <a:spcPts val="0"/>
              </a:spcBef>
              <a:spcAft>
                <a:spcPts val="0"/>
              </a:spcAft>
              <a:buSzPts val="3300"/>
              <a:buNone/>
              <a:defRPr/>
            </a:lvl1pPr>
            <a:lvl2pPr lvl="1" rtl="0" algn="l">
              <a:lnSpc>
                <a:spcPct val="90000"/>
              </a:lnSpc>
              <a:spcBef>
                <a:spcPts val="0"/>
              </a:spcBef>
              <a:spcAft>
                <a:spcPts val="0"/>
              </a:spcAft>
              <a:buSzPts val="3300"/>
              <a:buNone/>
              <a:defRPr/>
            </a:lvl2pPr>
            <a:lvl3pPr lvl="2" rtl="0" algn="l">
              <a:lnSpc>
                <a:spcPct val="90000"/>
              </a:lnSpc>
              <a:spcBef>
                <a:spcPts val="0"/>
              </a:spcBef>
              <a:spcAft>
                <a:spcPts val="0"/>
              </a:spcAft>
              <a:buSzPts val="3300"/>
              <a:buNone/>
              <a:defRPr/>
            </a:lvl3pPr>
            <a:lvl4pPr lvl="3" rtl="0" algn="l">
              <a:lnSpc>
                <a:spcPct val="90000"/>
              </a:lnSpc>
              <a:spcBef>
                <a:spcPts val="0"/>
              </a:spcBef>
              <a:spcAft>
                <a:spcPts val="0"/>
              </a:spcAft>
              <a:buSzPts val="3300"/>
              <a:buNone/>
              <a:defRPr/>
            </a:lvl4pPr>
            <a:lvl5pPr lvl="4" rtl="0" algn="l">
              <a:lnSpc>
                <a:spcPct val="90000"/>
              </a:lnSpc>
              <a:spcBef>
                <a:spcPts val="0"/>
              </a:spcBef>
              <a:spcAft>
                <a:spcPts val="0"/>
              </a:spcAft>
              <a:buSzPts val="3300"/>
              <a:buNone/>
              <a:defRPr/>
            </a:lvl5pPr>
            <a:lvl6pPr lvl="5" rtl="0" algn="l">
              <a:lnSpc>
                <a:spcPct val="90000"/>
              </a:lnSpc>
              <a:spcBef>
                <a:spcPts val="0"/>
              </a:spcBef>
              <a:spcAft>
                <a:spcPts val="0"/>
              </a:spcAft>
              <a:buSzPts val="3300"/>
              <a:buNone/>
              <a:defRPr/>
            </a:lvl6pPr>
            <a:lvl7pPr lvl="6" rtl="0" algn="l">
              <a:lnSpc>
                <a:spcPct val="90000"/>
              </a:lnSpc>
              <a:spcBef>
                <a:spcPts val="0"/>
              </a:spcBef>
              <a:spcAft>
                <a:spcPts val="0"/>
              </a:spcAft>
              <a:buSzPts val="3300"/>
              <a:buNone/>
              <a:defRPr/>
            </a:lvl7pPr>
            <a:lvl8pPr lvl="7" rtl="0" algn="l">
              <a:lnSpc>
                <a:spcPct val="90000"/>
              </a:lnSpc>
              <a:spcBef>
                <a:spcPts val="0"/>
              </a:spcBef>
              <a:spcAft>
                <a:spcPts val="0"/>
              </a:spcAft>
              <a:buSzPts val="3300"/>
              <a:buNone/>
              <a:defRPr/>
            </a:lvl8pPr>
            <a:lvl9pPr lvl="8" rtl="0" algn="l">
              <a:lnSpc>
                <a:spcPct val="90000"/>
              </a:lnSpc>
              <a:spcBef>
                <a:spcPts val="0"/>
              </a:spcBef>
              <a:spcAft>
                <a:spcPts val="0"/>
              </a:spcAft>
              <a:buSzPts val="3300"/>
              <a:buNone/>
              <a:defRPr/>
            </a:lvl9pPr>
          </a:lstStyle>
          <a:p/>
        </p:txBody>
      </p:sp>
      <p:grpSp>
        <p:nvGrpSpPr>
          <p:cNvPr id="1274" name="Google Shape;1274;p20"/>
          <p:cNvGrpSpPr/>
          <p:nvPr/>
        </p:nvGrpSpPr>
        <p:grpSpPr>
          <a:xfrm>
            <a:off x="-964670" y="-1181613"/>
            <a:ext cx="3021722" cy="3146276"/>
            <a:chOff x="-1081045" y="-1072813"/>
            <a:chExt cx="3021722" cy="3146276"/>
          </a:xfrm>
        </p:grpSpPr>
        <p:sp>
          <p:nvSpPr>
            <p:cNvPr id="1275" name="Google Shape;1275;p20"/>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0"/>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0"/>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0"/>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0"/>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0"/>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0"/>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0"/>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0"/>
          <p:cNvGrpSpPr/>
          <p:nvPr/>
        </p:nvGrpSpPr>
        <p:grpSpPr>
          <a:xfrm>
            <a:off x="-2725261" y="4583977"/>
            <a:ext cx="6876983" cy="303598"/>
            <a:chOff x="-2725261" y="4583977"/>
            <a:chExt cx="6876983" cy="303598"/>
          </a:xfrm>
        </p:grpSpPr>
        <p:sp>
          <p:nvSpPr>
            <p:cNvPr id="1284" name="Google Shape;1284;p20"/>
            <p:cNvSpPr/>
            <p:nvPr/>
          </p:nvSpPr>
          <p:spPr>
            <a:xfrm rot="5400000">
              <a:off x="628467" y="123025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0"/>
            <p:cNvSpPr/>
            <p:nvPr/>
          </p:nvSpPr>
          <p:spPr>
            <a:xfrm rot="5400000">
              <a:off x="628467" y="123025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0"/>
            <p:cNvSpPr/>
            <p:nvPr/>
          </p:nvSpPr>
          <p:spPr>
            <a:xfrm rot="10800000">
              <a:off x="-901276" y="461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0"/>
            <p:cNvSpPr/>
            <p:nvPr/>
          </p:nvSpPr>
          <p:spPr>
            <a:xfrm rot="10800000">
              <a:off x="-901276" y="461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20"/>
          <p:cNvSpPr txBox="1"/>
          <p:nvPr>
            <p:ph idx="1" type="subTitle"/>
          </p:nvPr>
        </p:nvSpPr>
        <p:spPr>
          <a:xfrm>
            <a:off x="865625" y="3102250"/>
            <a:ext cx="3487200" cy="11169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3"/>
          <p:cNvSpPr txBox="1"/>
          <p:nvPr>
            <p:ph type="title"/>
          </p:nvPr>
        </p:nvSpPr>
        <p:spPr>
          <a:xfrm>
            <a:off x="2206800" y="2374150"/>
            <a:ext cx="4730400" cy="68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p:txBody>
      </p:sp>
      <p:sp>
        <p:nvSpPr>
          <p:cNvPr id="65" name="Google Shape;65;p3"/>
          <p:cNvSpPr txBox="1"/>
          <p:nvPr>
            <p:ph idx="1" type="subTitle"/>
          </p:nvPr>
        </p:nvSpPr>
        <p:spPr>
          <a:xfrm>
            <a:off x="3137400" y="3519025"/>
            <a:ext cx="2869200" cy="6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sp>
        <p:nvSpPr>
          <p:cNvPr id="66" name="Google Shape;66;p3"/>
          <p:cNvSpPr txBox="1"/>
          <p:nvPr>
            <p:ph hasCustomPrompt="1" idx="2" type="title"/>
          </p:nvPr>
        </p:nvSpPr>
        <p:spPr>
          <a:xfrm>
            <a:off x="2206800" y="1223888"/>
            <a:ext cx="4730400" cy="82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7" name="Google Shape;67;p3"/>
          <p:cNvSpPr/>
          <p:nvPr/>
        </p:nvSpPr>
        <p:spPr>
          <a:xfrm rot="-2716073">
            <a:off x="207070" y="4107647"/>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flipH="1" rot="-8083939">
            <a:off x="12612" y="120992"/>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62964" y="106918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362076" y="-271875"/>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92764" y="383151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rot="-5400000">
            <a:off x="1128212" y="34289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rot="-5400000">
            <a:off x="1128212" y="403126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rot="-5400000">
            <a:off x="1128212" y="383050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rot="-5400000">
            <a:off x="1128212" y="36297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3"/>
          <p:cNvGrpSpPr/>
          <p:nvPr/>
        </p:nvGrpSpPr>
        <p:grpSpPr>
          <a:xfrm>
            <a:off x="-1624871" y="-4592"/>
            <a:ext cx="5178842" cy="5178453"/>
            <a:chOff x="-1624871" y="-4592"/>
            <a:chExt cx="5178842" cy="5178453"/>
          </a:xfrm>
        </p:grpSpPr>
        <p:sp>
          <p:nvSpPr>
            <p:cNvPr id="77" name="Google Shape;77;p3"/>
            <p:cNvSpPr/>
            <p:nvPr/>
          </p:nvSpPr>
          <p:spPr>
            <a:xfrm rot="-2716073">
              <a:off x="-851697"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rot="-2716073">
              <a:off x="-851697"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3"/>
          <p:cNvSpPr/>
          <p:nvPr/>
        </p:nvSpPr>
        <p:spPr>
          <a:xfrm rot="-2716073">
            <a:off x="207058" y="4107647"/>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flipH="1" rot="-8083939">
            <a:off x="12612" y="120992"/>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3"/>
          <p:cNvGrpSpPr/>
          <p:nvPr/>
        </p:nvGrpSpPr>
        <p:grpSpPr>
          <a:xfrm>
            <a:off x="-1064015" y="2306598"/>
            <a:ext cx="3021722" cy="3146276"/>
            <a:chOff x="-1064015" y="2306598"/>
            <a:chExt cx="3021722" cy="3146276"/>
          </a:xfrm>
        </p:grpSpPr>
        <p:sp>
          <p:nvSpPr>
            <p:cNvPr id="82" name="Google Shape;82;p3"/>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3"/>
          <p:cNvSpPr/>
          <p:nvPr/>
        </p:nvSpPr>
        <p:spPr>
          <a:xfrm>
            <a:off x="662964" y="106918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362076" y="-271875"/>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3"/>
          <p:cNvGrpSpPr/>
          <p:nvPr/>
        </p:nvGrpSpPr>
        <p:grpSpPr>
          <a:xfrm>
            <a:off x="758062" y="2741287"/>
            <a:ext cx="1247068" cy="1340554"/>
            <a:chOff x="758062" y="2741287"/>
            <a:chExt cx="1247068" cy="1340554"/>
          </a:xfrm>
        </p:grpSpPr>
        <p:sp>
          <p:nvSpPr>
            <p:cNvPr id="89" name="Google Shape;89;p3"/>
            <p:cNvSpPr/>
            <p:nvPr/>
          </p:nvSpPr>
          <p:spPr>
            <a:xfrm rot="-2716073">
              <a:off x="940672" y="3017411"/>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324501" y="2741287"/>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rot="-2716073">
              <a:off x="940672" y="3017411"/>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324501" y="2741287"/>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p:nvPr/>
        </p:nvSpPr>
        <p:spPr>
          <a:xfrm>
            <a:off x="592751" y="383151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rot="-5400000">
            <a:off x="1128212" y="34289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rot="-5400000">
            <a:off x="1128212" y="403126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rot="-5400000">
            <a:off x="1128212" y="383050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rot="-5400000">
            <a:off x="1128212" y="36297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8083927">
            <a:off x="7321480" y="1263046"/>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rot="8083927">
            <a:off x="8055138" y="172755"/>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flipH="1" rot="2716061">
            <a:off x="8054209" y="4352995"/>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rot="10800000">
            <a:off x="8370636" y="39826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rot="10800000">
            <a:off x="8671524" y="5323724"/>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rot="10800000">
            <a:off x="7709099" y="2310562"/>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rot="10800000">
            <a:off x="8440836" y="122033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rot="5400000">
            <a:off x="7898265" y="161573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rot="5400000">
            <a:off x="7898265" y="101346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rot="5400000">
            <a:off x="7898265" y="121422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rot="5400000">
            <a:off x="7898265" y="141497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3"/>
          <p:cNvGrpSpPr/>
          <p:nvPr/>
        </p:nvGrpSpPr>
        <p:grpSpPr>
          <a:xfrm>
            <a:off x="5590029" y="-11612"/>
            <a:ext cx="5178842" cy="5178453"/>
            <a:chOff x="5590029" y="-11612"/>
            <a:chExt cx="5178842" cy="5178453"/>
          </a:xfrm>
        </p:grpSpPr>
        <p:sp>
          <p:nvSpPr>
            <p:cNvPr id="110" name="Google Shape;110;p3"/>
            <p:cNvSpPr/>
            <p:nvPr/>
          </p:nvSpPr>
          <p:spPr>
            <a:xfrm rot="8083927">
              <a:off x="636320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8083927">
              <a:off x="636320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nvSpPr>
        <p:spPr>
          <a:xfrm rot="8083927">
            <a:off x="7321480" y="1263046"/>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8083927">
            <a:off x="8055150" y="172755"/>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flipH="1" rot="2716061">
            <a:off x="8054209" y="4352995"/>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3"/>
          <p:cNvGrpSpPr/>
          <p:nvPr/>
        </p:nvGrpSpPr>
        <p:grpSpPr>
          <a:xfrm>
            <a:off x="7186293" y="-290625"/>
            <a:ext cx="3021722" cy="3146276"/>
            <a:chOff x="7186293" y="-290625"/>
            <a:chExt cx="3021722" cy="3146276"/>
          </a:xfrm>
        </p:grpSpPr>
        <p:sp>
          <p:nvSpPr>
            <p:cNvPr id="116" name="Google Shape;116;p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3"/>
          <p:cNvSpPr/>
          <p:nvPr/>
        </p:nvSpPr>
        <p:spPr>
          <a:xfrm rot="10800000">
            <a:off x="8370636" y="39826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0800000">
            <a:off x="8671524" y="5323724"/>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0800000">
            <a:off x="7709099" y="2310562"/>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0800000">
            <a:off x="8440849" y="122033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5400000">
            <a:off x="7898265" y="161573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5400000">
            <a:off x="7898265" y="101346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5400000">
            <a:off x="7898265" y="121422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5400000">
            <a:off x="7898265" y="141497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_1_1_1">
    <p:spTree>
      <p:nvGrpSpPr>
        <p:cNvPr id="1289" name="Shape 1289"/>
        <p:cNvGrpSpPr/>
        <p:nvPr/>
      </p:nvGrpSpPr>
      <p:grpSpPr>
        <a:xfrm>
          <a:off x="0" y="0"/>
          <a:ext cx="0" cy="0"/>
          <a:chOff x="0" y="0"/>
          <a:chExt cx="0" cy="0"/>
        </a:xfrm>
      </p:grpSpPr>
      <p:sp>
        <p:nvSpPr>
          <p:cNvPr id="1290" name="Google Shape;1290;p21"/>
          <p:cNvSpPr txBox="1"/>
          <p:nvPr>
            <p:ph type="title"/>
          </p:nvPr>
        </p:nvSpPr>
        <p:spPr>
          <a:xfrm>
            <a:off x="3909325" y="1332750"/>
            <a:ext cx="38646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291" name="Google Shape;1291;p21"/>
          <p:cNvGrpSpPr/>
          <p:nvPr/>
        </p:nvGrpSpPr>
        <p:grpSpPr>
          <a:xfrm rot="10800000">
            <a:off x="-201494" y="-10429092"/>
            <a:ext cx="3769563" cy="11358057"/>
            <a:chOff x="-2722250" y="-1079764"/>
            <a:chExt cx="3769563" cy="11358057"/>
          </a:xfrm>
        </p:grpSpPr>
        <p:sp>
          <p:nvSpPr>
            <p:cNvPr id="1292" name="Google Shape;1292;p2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21"/>
          <p:cNvGrpSpPr/>
          <p:nvPr/>
        </p:nvGrpSpPr>
        <p:grpSpPr>
          <a:xfrm>
            <a:off x="-3416286" y="4188931"/>
            <a:ext cx="12077141" cy="3721951"/>
            <a:chOff x="-3343111" y="4188931"/>
            <a:chExt cx="12077141" cy="3721951"/>
          </a:xfrm>
        </p:grpSpPr>
        <p:sp>
          <p:nvSpPr>
            <p:cNvPr id="1307" name="Google Shape;1307;p21"/>
            <p:cNvSpPr/>
            <p:nvPr/>
          </p:nvSpPr>
          <p:spPr>
            <a:xfrm flipH="1" rot="5400000">
              <a:off x="-998155" y="20217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1"/>
            <p:cNvSpPr/>
            <p:nvPr/>
          </p:nvSpPr>
          <p:spPr>
            <a:xfrm flipH="1" rot="5400000">
              <a:off x="1821719" y="67066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1"/>
            <p:cNvSpPr/>
            <p:nvPr/>
          </p:nvSpPr>
          <p:spPr>
            <a:xfrm flipH="1" rot="5400000">
              <a:off x="-6937" y="75286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1"/>
            <p:cNvSpPr/>
            <p:nvPr/>
          </p:nvSpPr>
          <p:spPr>
            <a:xfrm flipH="1" rot="5400000">
              <a:off x="5990513" y="50403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1"/>
            <p:cNvSpPr/>
            <p:nvPr/>
          </p:nvSpPr>
          <p:spPr>
            <a:xfrm flipH="1" rot="5400000">
              <a:off x="2952992"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1"/>
            <p:cNvSpPr/>
            <p:nvPr/>
          </p:nvSpPr>
          <p:spPr>
            <a:xfrm flipH="1" rot="5400000">
              <a:off x="274130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1"/>
            <p:cNvSpPr/>
            <p:nvPr/>
          </p:nvSpPr>
          <p:spPr>
            <a:xfrm flipH="1" rot="5400000">
              <a:off x="2527258" y="42536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1"/>
            <p:cNvSpPr/>
            <p:nvPr/>
          </p:nvSpPr>
          <p:spPr>
            <a:xfrm flipH="1" rot="5400000">
              <a:off x="2315632" y="42535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1"/>
            <p:cNvSpPr/>
            <p:nvPr/>
          </p:nvSpPr>
          <p:spPr>
            <a:xfrm flipH="1" rot="5400000">
              <a:off x="210394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1"/>
            <p:cNvSpPr/>
            <p:nvPr/>
          </p:nvSpPr>
          <p:spPr>
            <a:xfrm flipH="1" rot="5400000">
              <a:off x="1266629" y="38844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1"/>
            <p:cNvSpPr/>
            <p:nvPr/>
          </p:nvSpPr>
          <p:spPr>
            <a:xfrm flipH="1" rot="5400000">
              <a:off x="7304000" y="65302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1"/>
            <p:cNvSpPr/>
            <p:nvPr/>
          </p:nvSpPr>
          <p:spPr>
            <a:xfrm rot="10800000">
              <a:off x="-2557576" y="41889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1"/>
            <p:cNvSpPr/>
            <p:nvPr/>
          </p:nvSpPr>
          <p:spPr>
            <a:xfrm rot="10800000">
              <a:off x="71895" y="41900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1"/>
            <p:cNvSpPr/>
            <p:nvPr/>
          </p:nvSpPr>
          <p:spPr>
            <a:xfrm rot="10800000">
              <a:off x="-3343111" y="51757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1"/>
            <p:cNvSpPr/>
            <p:nvPr/>
          </p:nvSpPr>
          <p:spPr>
            <a:xfrm rot="10800000">
              <a:off x="-3343111" y="44652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1"/>
            <p:cNvSpPr/>
            <p:nvPr/>
          </p:nvSpPr>
          <p:spPr>
            <a:xfrm rot="10800000">
              <a:off x="-3343111" y="47020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1"/>
            <p:cNvSpPr/>
            <p:nvPr/>
          </p:nvSpPr>
          <p:spPr>
            <a:xfrm rot="10800000">
              <a:off x="-3343111" y="49388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1"/>
            <p:cNvSpPr/>
            <p:nvPr/>
          </p:nvSpPr>
          <p:spPr>
            <a:xfrm rot="10800000">
              <a:off x="1638195" y="76427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1"/>
            <p:cNvSpPr/>
            <p:nvPr/>
          </p:nvSpPr>
          <p:spPr>
            <a:xfrm rot="10800000">
              <a:off x="475685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1"/>
            <p:cNvSpPr/>
            <p:nvPr/>
          </p:nvSpPr>
          <p:spPr>
            <a:xfrm rot="10800000">
              <a:off x="594246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1"/>
            <p:cNvSpPr/>
            <p:nvPr/>
          </p:nvSpPr>
          <p:spPr>
            <a:xfrm rot="10800000">
              <a:off x="570534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1"/>
            <p:cNvSpPr/>
            <p:nvPr/>
          </p:nvSpPr>
          <p:spPr>
            <a:xfrm rot="10800000">
              <a:off x="5468220"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1"/>
            <p:cNvSpPr/>
            <p:nvPr/>
          </p:nvSpPr>
          <p:spPr>
            <a:xfrm rot="10800000">
              <a:off x="5231099"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1"/>
            <p:cNvSpPr/>
            <p:nvPr/>
          </p:nvSpPr>
          <p:spPr>
            <a:xfrm rot="10800000">
              <a:off x="499397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1"/>
            <p:cNvSpPr/>
            <p:nvPr/>
          </p:nvSpPr>
          <p:spPr>
            <a:xfrm flipH="1" rot="5400000">
              <a:off x="-998155" y="20217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1"/>
            <p:cNvSpPr/>
            <p:nvPr/>
          </p:nvSpPr>
          <p:spPr>
            <a:xfrm flipH="1" rot="5400000">
              <a:off x="1821719" y="67066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1"/>
            <p:cNvSpPr/>
            <p:nvPr/>
          </p:nvSpPr>
          <p:spPr>
            <a:xfrm flipH="1" rot="5400000">
              <a:off x="-6937" y="75286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1"/>
            <p:cNvSpPr/>
            <p:nvPr/>
          </p:nvSpPr>
          <p:spPr>
            <a:xfrm flipH="1" rot="5400000">
              <a:off x="5990513" y="50403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1"/>
            <p:cNvSpPr/>
            <p:nvPr/>
          </p:nvSpPr>
          <p:spPr>
            <a:xfrm flipH="1" rot="5400000">
              <a:off x="2952992"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1"/>
            <p:cNvSpPr/>
            <p:nvPr/>
          </p:nvSpPr>
          <p:spPr>
            <a:xfrm flipH="1" rot="5400000">
              <a:off x="274130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1"/>
            <p:cNvSpPr/>
            <p:nvPr/>
          </p:nvSpPr>
          <p:spPr>
            <a:xfrm flipH="1" rot="5400000">
              <a:off x="2527258" y="42536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1"/>
            <p:cNvSpPr/>
            <p:nvPr/>
          </p:nvSpPr>
          <p:spPr>
            <a:xfrm flipH="1" rot="5400000">
              <a:off x="2315632" y="42535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1"/>
            <p:cNvSpPr/>
            <p:nvPr/>
          </p:nvSpPr>
          <p:spPr>
            <a:xfrm flipH="1" rot="5400000">
              <a:off x="210394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1"/>
            <p:cNvSpPr/>
            <p:nvPr/>
          </p:nvSpPr>
          <p:spPr>
            <a:xfrm flipH="1" rot="5400000">
              <a:off x="1266629" y="38844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1"/>
            <p:cNvSpPr/>
            <p:nvPr/>
          </p:nvSpPr>
          <p:spPr>
            <a:xfrm flipH="1" rot="5400000">
              <a:off x="7304000" y="65302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1"/>
            <p:cNvSpPr/>
            <p:nvPr/>
          </p:nvSpPr>
          <p:spPr>
            <a:xfrm rot="10800000">
              <a:off x="-2557576" y="41889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1"/>
            <p:cNvSpPr/>
            <p:nvPr/>
          </p:nvSpPr>
          <p:spPr>
            <a:xfrm rot="10800000">
              <a:off x="71895" y="41900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1"/>
            <p:cNvSpPr/>
            <p:nvPr/>
          </p:nvSpPr>
          <p:spPr>
            <a:xfrm rot="10800000">
              <a:off x="-3343111" y="51757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1"/>
            <p:cNvSpPr/>
            <p:nvPr/>
          </p:nvSpPr>
          <p:spPr>
            <a:xfrm rot="10800000">
              <a:off x="-3343111" y="44652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1"/>
            <p:cNvSpPr/>
            <p:nvPr/>
          </p:nvSpPr>
          <p:spPr>
            <a:xfrm rot="10800000">
              <a:off x="-3343111" y="47020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1"/>
            <p:cNvSpPr/>
            <p:nvPr/>
          </p:nvSpPr>
          <p:spPr>
            <a:xfrm rot="10800000">
              <a:off x="-3343111" y="49388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1"/>
            <p:cNvSpPr/>
            <p:nvPr/>
          </p:nvSpPr>
          <p:spPr>
            <a:xfrm rot="10800000">
              <a:off x="1638195" y="76427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1"/>
            <p:cNvSpPr/>
            <p:nvPr/>
          </p:nvSpPr>
          <p:spPr>
            <a:xfrm rot="10800000">
              <a:off x="475685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1"/>
            <p:cNvSpPr/>
            <p:nvPr/>
          </p:nvSpPr>
          <p:spPr>
            <a:xfrm rot="10800000">
              <a:off x="594246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1"/>
            <p:cNvSpPr/>
            <p:nvPr/>
          </p:nvSpPr>
          <p:spPr>
            <a:xfrm rot="10800000">
              <a:off x="570534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1"/>
            <p:cNvSpPr/>
            <p:nvPr/>
          </p:nvSpPr>
          <p:spPr>
            <a:xfrm rot="10800000">
              <a:off x="5468220"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1"/>
            <p:cNvSpPr/>
            <p:nvPr/>
          </p:nvSpPr>
          <p:spPr>
            <a:xfrm rot="10800000">
              <a:off x="5231099"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1"/>
            <p:cNvSpPr/>
            <p:nvPr/>
          </p:nvSpPr>
          <p:spPr>
            <a:xfrm rot="10800000">
              <a:off x="499397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1"/>
          <p:cNvGrpSpPr/>
          <p:nvPr/>
        </p:nvGrpSpPr>
        <p:grpSpPr>
          <a:xfrm>
            <a:off x="7445269" y="539498"/>
            <a:ext cx="1288768" cy="1888678"/>
            <a:chOff x="7504044" y="4265398"/>
            <a:chExt cx="1288768" cy="1888678"/>
          </a:xfrm>
        </p:grpSpPr>
        <p:sp>
          <p:nvSpPr>
            <p:cNvPr id="1356" name="Google Shape;1356;p21"/>
            <p:cNvSpPr/>
            <p:nvPr/>
          </p:nvSpPr>
          <p:spPr>
            <a:xfrm flipH="1" rot="5400000">
              <a:off x="7262783" y="4624048"/>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1"/>
            <p:cNvSpPr/>
            <p:nvPr/>
          </p:nvSpPr>
          <p:spPr>
            <a:xfrm rot="10800000">
              <a:off x="7504044"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1"/>
            <p:cNvSpPr/>
            <p:nvPr/>
          </p:nvSpPr>
          <p:spPr>
            <a:xfrm rot="10800000">
              <a:off x="8675289" y="60365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1"/>
            <p:cNvSpPr/>
            <p:nvPr/>
          </p:nvSpPr>
          <p:spPr>
            <a:xfrm rot="10800000">
              <a:off x="8675289" y="57517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1"/>
            <p:cNvSpPr/>
            <p:nvPr/>
          </p:nvSpPr>
          <p:spPr>
            <a:xfrm flipH="1" rot="5400000">
              <a:off x="7262783" y="4624048"/>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1"/>
            <p:cNvSpPr/>
            <p:nvPr/>
          </p:nvSpPr>
          <p:spPr>
            <a:xfrm rot="10800000">
              <a:off x="7504044"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1"/>
            <p:cNvSpPr/>
            <p:nvPr/>
          </p:nvSpPr>
          <p:spPr>
            <a:xfrm rot="10800000">
              <a:off x="8675289" y="60365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1"/>
            <p:cNvSpPr/>
            <p:nvPr/>
          </p:nvSpPr>
          <p:spPr>
            <a:xfrm rot="10800000">
              <a:off x="8675289" y="57517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21"/>
          <p:cNvGrpSpPr/>
          <p:nvPr/>
        </p:nvGrpSpPr>
        <p:grpSpPr>
          <a:xfrm flipH="1">
            <a:off x="12978" y="1767440"/>
            <a:ext cx="3146276" cy="3021722"/>
            <a:chOff x="851178" y="3217515"/>
            <a:chExt cx="3146276" cy="3021722"/>
          </a:xfrm>
        </p:grpSpPr>
        <p:sp>
          <p:nvSpPr>
            <p:cNvPr id="1365" name="Google Shape;1365;p21"/>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1"/>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1"/>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1"/>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1"/>
          <p:cNvGrpSpPr/>
          <p:nvPr/>
        </p:nvGrpSpPr>
        <p:grpSpPr>
          <a:xfrm rot="-5400000">
            <a:off x="-160775" y="657561"/>
            <a:ext cx="1158175" cy="2819114"/>
            <a:chOff x="-444950" y="2746461"/>
            <a:chExt cx="1158175" cy="2819114"/>
          </a:xfrm>
        </p:grpSpPr>
        <p:sp>
          <p:nvSpPr>
            <p:cNvPr id="1370" name="Google Shape;1370;p21"/>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371" name="Google Shape;1371;p21"/>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1"/>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1"/>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374" name="Google Shape;1374;p21"/>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1"/>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1"/>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1"/>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21"/>
          <p:cNvGrpSpPr/>
          <p:nvPr/>
        </p:nvGrpSpPr>
        <p:grpSpPr>
          <a:xfrm>
            <a:off x="2596325" y="-2334801"/>
            <a:ext cx="2504551" cy="4575301"/>
            <a:chOff x="8430775" y="-2181926"/>
            <a:chExt cx="2504551" cy="4575301"/>
          </a:xfrm>
        </p:grpSpPr>
        <p:sp>
          <p:nvSpPr>
            <p:cNvPr id="1379" name="Google Shape;1379;p21"/>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1"/>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1"/>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1"/>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21"/>
          <p:cNvSpPr txBox="1"/>
          <p:nvPr>
            <p:ph idx="1" type="subTitle"/>
          </p:nvPr>
        </p:nvSpPr>
        <p:spPr>
          <a:xfrm>
            <a:off x="4157575" y="2323300"/>
            <a:ext cx="3368100" cy="117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_1_1_1">
    <p:spTree>
      <p:nvGrpSpPr>
        <p:cNvPr id="1384" name="Shape 1384"/>
        <p:cNvGrpSpPr/>
        <p:nvPr/>
      </p:nvGrpSpPr>
      <p:grpSpPr>
        <a:xfrm>
          <a:off x="0" y="0"/>
          <a:ext cx="0" cy="0"/>
          <a:chOff x="0" y="0"/>
          <a:chExt cx="0" cy="0"/>
        </a:xfrm>
      </p:grpSpPr>
      <p:grpSp>
        <p:nvGrpSpPr>
          <p:cNvPr id="1385" name="Google Shape;1385;p22"/>
          <p:cNvGrpSpPr/>
          <p:nvPr/>
        </p:nvGrpSpPr>
        <p:grpSpPr>
          <a:xfrm>
            <a:off x="-2222023" y="-5983804"/>
            <a:ext cx="3769563" cy="11223689"/>
            <a:chOff x="-2316848" y="-5983804"/>
            <a:chExt cx="3769563" cy="11223689"/>
          </a:xfrm>
        </p:grpSpPr>
        <p:sp>
          <p:nvSpPr>
            <p:cNvPr id="1386" name="Google Shape;1386;p22"/>
            <p:cNvSpPr/>
            <p:nvPr/>
          </p:nvSpPr>
          <p:spPr>
            <a:xfrm rot="5400000">
              <a:off x="-6067251" y="-214600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2"/>
            <p:cNvSpPr/>
            <p:nvPr/>
          </p:nvSpPr>
          <p:spPr>
            <a:xfrm rot="5400000">
              <a:off x="-2316848" y="541641"/>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2"/>
            <p:cNvSpPr/>
            <p:nvPr/>
          </p:nvSpPr>
          <p:spPr>
            <a:xfrm rot="5400000">
              <a:off x="-3459352" y="-1662800"/>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2"/>
            <p:cNvSpPr/>
            <p:nvPr/>
          </p:nvSpPr>
          <p:spPr>
            <a:xfrm rot="5400000">
              <a:off x="-6067251" y="-214600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2"/>
            <p:cNvSpPr/>
            <p:nvPr/>
          </p:nvSpPr>
          <p:spPr>
            <a:xfrm rot="5400000">
              <a:off x="-2316848" y="541641"/>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2"/>
            <p:cNvSpPr/>
            <p:nvPr/>
          </p:nvSpPr>
          <p:spPr>
            <a:xfrm rot="5400000">
              <a:off x="-3459352" y="-1662800"/>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2"/>
            <p:cNvSpPr/>
            <p:nvPr/>
          </p:nvSpPr>
          <p:spPr>
            <a:xfrm rot="5400000">
              <a:off x="-1123983" y="485592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2"/>
            <p:cNvSpPr/>
            <p:nvPr/>
          </p:nvSpPr>
          <p:spPr>
            <a:xfrm rot="5400000">
              <a:off x="1184556" y="26356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2"/>
            <p:cNvSpPr/>
            <p:nvPr/>
          </p:nvSpPr>
          <p:spPr>
            <a:xfrm rot="5400000">
              <a:off x="40365" y="-4197312"/>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2"/>
            <p:cNvSpPr/>
            <p:nvPr/>
          </p:nvSpPr>
          <p:spPr>
            <a:xfrm rot="5400000">
              <a:off x="40365" y="-4197312"/>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2"/>
            <p:cNvSpPr/>
            <p:nvPr/>
          </p:nvSpPr>
          <p:spPr>
            <a:xfrm rot="5400000">
              <a:off x="1184556" y="26356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2"/>
            <p:cNvSpPr/>
            <p:nvPr/>
          </p:nvSpPr>
          <p:spPr>
            <a:xfrm rot="5400000">
              <a:off x="-1123983" y="485592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98" name="Google Shape;1398;p22"/>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1399" name="Google Shape;1399;p22"/>
          <p:cNvGrpSpPr/>
          <p:nvPr/>
        </p:nvGrpSpPr>
        <p:grpSpPr>
          <a:xfrm flipH="1" rot="10800000">
            <a:off x="8591775" y="-1202836"/>
            <a:ext cx="4222888" cy="4088811"/>
            <a:chOff x="8129425" y="2555026"/>
            <a:chExt cx="4222888" cy="4088811"/>
          </a:xfrm>
        </p:grpSpPr>
        <p:sp>
          <p:nvSpPr>
            <p:cNvPr id="1400" name="Google Shape;1400;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8" name="Google Shape;1408;p22"/>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1409" name="Google Shape;1409;p22"/>
          <p:cNvGrpSpPr/>
          <p:nvPr/>
        </p:nvGrpSpPr>
        <p:grpSpPr>
          <a:xfrm>
            <a:off x="8202950" y="1983213"/>
            <a:ext cx="237939" cy="3223487"/>
            <a:chOff x="8202950" y="1983213"/>
            <a:chExt cx="237939" cy="3223487"/>
          </a:xfrm>
        </p:grpSpPr>
        <p:sp>
          <p:nvSpPr>
            <p:cNvPr id="1410" name="Google Shape;1410;p22"/>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1" name="Google Shape;1411;p22"/>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2"/>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3" name="Google Shape;1413;p22"/>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22"/>
          <p:cNvGrpSpPr/>
          <p:nvPr/>
        </p:nvGrpSpPr>
        <p:grpSpPr>
          <a:xfrm>
            <a:off x="7704114" y="-97112"/>
            <a:ext cx="261061" cy="3913266"/>
            <a:chOff x="7704114" y="-97112"/>
            <a:chExt cx="261061" cy="3913266"/>
          </a:xfrm>
        </p:grpSpPr>
        <p:sp>
          <p:nvSpPr>
            <p:cNvPr id="1415" name="Google Shape;1415;p22"/>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6" name="Google Shape;1416;p22"/>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2"/>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8" name="Google Shape;1418;p22"/>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22"/>
          <p:cNvGrpSpPr/>
          <p:nvPr/>
        </p:nvGrpSpPr>
        <p:grpSpPr>
          <a:xfrm flipH="1" rot="-5400000">
            <a:off x="-975725" y="4503876"/>
            <a:ext cx="4222888" cy="4088811"/>
            <a:chOff x="8129425" y="2555026"/>
            <a:chExt cx="4222888" cy="4088811"/>
          </a:xfrm>
        </p:grpSpPr>
        <p:sp>
          <p:nvSpPr>
            <p:cNvPr id="1420" name="Google Shape;1420;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 name="Google Shape;1428;p22"/>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29" name="Google Shape;1429;p22"/>
          <p:cNvSpPr txBox="1"/>
          <p:nvPr>
            <p:ph idx="1" type="body"/>
          </p:nvPr>
        </p:nvSpPr>
        <p:spPr>
          <a:xfrm>
            <a:off x="2368650" y="1629925"/>
            <a:ext cx="4120200" cy="2235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_1_1_1">
    <p:spTree>
      <p:nvGrpSpPr>
        <p:cNvPr id="1430" name="Shape 1430"/>
        <p:cNvGrpSpPr/>
        <p:nvPr/>
      </p:nvGrpSpPr>
      <p:grpSpPr>
        <a:xfrm>
          <a:off x="0" y="0"/>
          <a:ext cx="0" cy="0"/>
          <a:chOff x="0" y="0"/>
          <a:chExt cx="0" cy="0"/>
        </a:xfrm>
      </p:grpSpPr>
      <p:sp>
        <p:nvSpPr>
          <p:cNvPr id="1431" name="Google Shape;1431;p23"/>
          <p:cNvSpPr txBox="1"/>
          <p:nvPr>
            <p:ph type="title"/>
          </p:nvPr>
        </p:nvSpPr>
        <p:spPr>
          <a:xfrm>
            <a:off x="4818075"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32" name="Google Shape;1432;p23"/>
          <p:cNvSpPr txBox="1"/>
          <p:nvPr>
            <p:ph idx="1" type="subTitle"/>
          </p:nvPr>
        </p:nvSpPr>
        <p:spPr>
          <a:xfrm>
            <a:off x="4818075"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433" name="Google Shape;1433;p23"/>
          <p:cNvGrpSpPr/>
          <p:nvPr/>
        </p:nvGrpSpPr>
        <p:grpSpPr>
          <a:xfrm flipH="1">
            <a:off x="8571875" y="-2348602"/>
            <a:ext cx="3769563" cy="11358057"/>
            <a:chOff x="-2722250" y="-1079764"/>
            <a:chExt cx="3769563" cy="11358057"/>
          </a:xfrm>
        </p:grpSpPr>
        <p:sp>
          <p:nvSpPr>
            <p:cNvPr id="1434" name="Google Shape;1434;p2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23"/>
          <p:cNvGrpSpPr/>
          <p:nvPr/>
        </p:nvGrpSpPr>
        <p:grpSpPr>
          <a:xfrm rot="5400000">
            <a:off x="-1398220" y="4486426"/>
            <a:ext cx="4222888" cy="4088811"/>
            <a:chOff x="8129425" y="2555026"/>
            <a:chExt cx="4222888" cy="4088811"/>
          </a:xfrm>
        </p:grpSpPr>
        <p:sp>
          <p:nvSpPr>
            <p:cNvPr id="1449" name="Google Shape;1449;p23"/>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3"/>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3"/>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3"/>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3"/>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3"/>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3"/>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3"/>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23"/>
          <p:cNvGrpSpPr/>
          <p:nvPr/>
        </p:nvGrpSpPr>
        <p:grpSpPr>
          <a:xfrm flipH="1" rot="-5400000">
            <a:off x="-1268897" y="-877738"/>
            <a:ext cx="3021722" cy="3146276"/>
            <a:chOff x="7186293" y="-290625"/>
            <a:chExt cx="3021722" cy="3146276"/>
          </a:xfrm>
        </p:grpSpPr>
        <p:sp>
          <p:nvSpPr>
            <p:cNvPr id="1458" name="Google Shape;1458;p2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1_1_1_1_1_1_2">
    <p:spTree>
      <p:nvGrpSpPr>
        <p:cNvPr id="1462" name="Shape 1462"/>
        <p:cNvGrpSpPr/>
        <p:nvPr/>
      </p:nvGrpSpPr>
      <p:grpSpPr>
        <a:xfrm>
          <a:off x="0" y="0"/>
          <a:ext cx="0" cy="0"/>
          <a:chOff x="0" y="0"/>
          <a:chExt cx="0" cy="0"/>
        </a:xfrm>
      </p:grpSpPr>
      <p:sp>
        <p:nvSpPr>
          <p:cNvPr id="1463" name="Google Shape;1463;p24"/>
          <p:cNvSpPr txBox="1"/>
          <p:nvPr>
            <p:ph type="title"/>
          </p:nvPr>
        </p:nvSpPr>
        <p:spPr>
          <a:xfrm>
            <a:off x="4818075"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64" name="Google Shape;1464;p24"/>
          <p:cNvSpPr txBox="1"/>
          <p:nvPr>
            <p:ph idx="1" type="subTitle"/>
          </p:nvPr>
        </p:nvSpPr>
        <p:spPr>
          <a:xfrm>
            <a:off x="4818075"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465" name="Google Shape;1465;p24"/>
          <p:cNvGrpSpPr/>
          <p:nvPr/>
        </p:nvGrpSpPr>
        <p:grpSpPr>
          <a:xfrm>
            <a:off x="-3067762" y="-3026548"/>
            <a:ext cx="3721951" cy="12135923"/>
            <a:chOff x="-3170262" y="3452177"/>
            <a:chExt cx="3721951" cy="12135923"/>
          </a:xfrm>
        </p:grpSpPr>
        <p:sp>
          <p:nvSpPr>
            <p:cNvPr id="1466" name="Google Shape;1466;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24"/>
          <p:cNvGrpSpPr/>
          <p:nvPr/>
        </p:nvGrpSpPr>
        <p:grpSpPr>
          <a:xfrm>
            <a:off x="8572063" y="-2535098"/>
            <a:ext cx="3721951" cy="12135923"/>
            <a:chOff x="-3170262" y="3452177"/>
            <a:chExt cx="3721951" cy="12135923"/>
          </a:xfrm>
        </p:grpSpPr>
        <p:sp>
          <p:nvSpPr>
            <p:cNvPr id="1521" name="Google Shape;1521;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1_1_1_1_1_1">
    <p:spTree>
      <p:nvGrpSpPr>
        <p:cNvPr id="1575" name="Shape 1575"/>
        <p:cNvGrpSpPr/>
        <p:nvPr/>
      </p:nvGrpSpPr>
      <p:grpSpPr>
        <a:xfrm>
          <a:off x="0" y="0"/>
          <a:ext cx="0" cy="0"/>
          <a:chOff x="0" y="0"/>
          <a:chExt cx="0" cy="0"/>
        </a:xfrm>
      </p:grpSpPr>
      <p:sp>
        <p:nvSpPr>
          <p:cNvPr id="1576" name="Google Shape;1576;p25"/>
          <p:cNvSpPr txBox="1"/>
          <p:nvPr>
            <p:ph type="title"/>
          </p:nvPr>
        </p:nvSpPr>
        <p:spPr>
          <a:xfrm>
            <a:off x="1362400"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77" name="Google Shape;1577;p25"/>
          <p:cNvSpPr txBox="1"/>
          <p:nvPr>
            <p:ph idx="1" type="subTitle"/>
          </p:nvPr>
        </p:nvSpPr>
        <p:spPr>
          <a:xfrm>
            <a:off x="1362400"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578" name="Google Shape;1578;p25"/>
          <p:cNvGrpSpPr/>
          <p:nvPr/>
        </p:nvGrpSpPr>
        <p:grpSpPr>
          <a:xfrm rot="5400000">
            <a:off x="1266764" y="4562626"/>
            <a:ext cx="4222888" cy="4088811"/>
            <a:chOff x="8129425" y="2555026"/>
            <a:chExt cx="4222888" cy="4088811"/>
          </a:xfrm>
        </p:grpSpPr>
        <p:sp>
          <p:nvSpPr>
            <p:cNvPr id="1579" name="Google Shape;1579;p2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25"/>
          <p:cNvGrpSpPr/>
          <p:nvPr/>
        </p:nvGrpSpPr>
        <p:grpSpPr>
          <a:xfrm flipH="1">
            <a:off x="8150363" y="-4899154"/>
            <a:ext cx="3721951" cy="12135923"/>
            <a:chOff x="-3170262" y="3452177"/>
            <a:chExt cx="3721951" cy="12135923"/>
          </a:xfrm>
        </p:grpSpPr>
        <p:sp>
          <p:nvSpPr>
            <p:cNvPr id="1588" name="Google Shape;1588;p2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25"/>
          <p:cNvGrpSpPr/>
          <p:nvPr/>
        </p:nvGrpSpPr>
        <p:grpSpPr>
          <a:xfrm flipH="1">
            <a:off x="-3056332" y="-1665102"/>
            <a:ext cx="3769563" cy="11358057"/>
            <a:chOff x="-2722250" y="-1079764"/>
            <a:chExt cx="3769563" cy="11358057"/>
          </a:xfrm>
        </p:grpSpPr>
        <p:sp>
          <p:nvSpPr>
            <p:cNvPr id="1645" name="Google Shape;1645;p2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659" name="Shape 1659"/>
        <p:cNvGrpSpPr/>
        <p:nvPr/>
      </p:nvGrpSpPr>
      <p:grpSpPr>
        <a:xfrm>
          <a:off x="0" y="0"/>
          <a:ext cx="0" cy="0"/>
          <a:chOff x="0" y="0"/>
          <a:chExt cx="0" cy="0"/>
        </a:xfrm>
      </p:grpSpPr>
      <p:sp>
        <p:nvSpPr>
          <p:cNvPr id="1660" name="Google Shape;1660;p2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661" name="Google Shape;1661;p26"/>
          <p:cNvSpPr txBox="1"/>
          <p:nvPr>
            <p:ph idx="1" type="body"/>
          </p:nvPr>
        </p:nvSpPr>
        <p:spPr>
          <a:xfrm>
            <a:off x="713225" y="1804800"/>
            <a:ext cx="3836400" cy="23298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1600"/>
              </a:spcBef>
              <a:spcAft>
                <a:spcPts val="0"/>
              </a:spcAft>
              <a:buSzPts val="1200"/>
              <a:buChar char="○"/>
              <a:defRPr sz="1200"/>
            </a:lvl2pPr>
            <a:lvl3pPr indent="-304800" lvl="2" marL="1371600" rtl="0">
              <a:lnSpc>
                <a:spcPct val="115000"/>
              </a:lnSpc>
              <a:spcBef>
                <a:spcPts val="1600"/>
              </a:spcBef>
              <a:spcAft>
                <a:spcPts val="0"/>
              </a:spcAft>
              <a:buSzPts val="1200"/>
              <a:buChar char="■"/>
              <a:defRPr sz="1200"/>
            </a:lvl3pPr>
            <a:lvl4pPr indent="-304800" lvl="3" marL="1828800" rtl="0">
              <a:lnSpc>
                <a:spcPct val="115000"/>
              </a:lnSpc>
              <a:spcBef>
                <a:spcPts val="1600"/>
              </a:spcBef>
              <a:spcAft>
                <a:spcPts val="0"/>
              </a:spcAft>
              <a:buSzPts val="1200"/>
              <a:buChar char="●"/>
              <a:defRPr sz="1200"/>
            </a:lvl4pPr>
            <a:lvl5pPr indent="-304800" lvl="4" marL="2286000" rtl="0">
              <a:lnSpc>
                <a:spcPct val="115000"/>
              </a:lnSpc>
              <a:spcBef>
                <a:spcPts val="1600"/>
              </a:spcBef>
              <a:spcAft>
                <a:spcPts val="0"/>
              </a:spcAft>
              <a:buSzPts val="1200"/>
              <a:buChar char="○"/>
              <a:defRPr sz="1200"/>
            </a:lvl5pPr>
            <a:lvl6pPr indent="-304800" lvl="5" marL="2743200" rtl="0">
              <a:lnSpc>
                <a:spcPct val="115000"/>
              </a:lnSpc>
              <a:spcBef>
                <a:spcPts val="1600"/>
              </a:spcBef>
              <a:spcAft>
                <a:spcPts val="0"/>
              </a:spcAft>
              <a:buSzPts val="1200"/>
              <a:buChar char="■"/>
              <a:defRPr sz="1200"/>
            </a:lvl6pPr>
            <a:lvl7pPr indent="-304800" lvl="6" marL="3200400" rtl="0">
              <a:lnSpc>
                <a:spcPct val="115000"/>
              </a:lnSpc>
              <a:spcBef>
                <a:spcPts val="1600"/>
              </a:spcBef>
              <a:spcAft>
                <a:spcPts val="0"/>
              </a:spcAft>
              <a:buSzPts val="1200"/>
              <a:buChar char="●"/>
              <a:defRPr sz="1200"/>
            </a:lvl7pPr>
            <a:lvl8pPr indent="-304800" lvl="7" marL="3657600" rtl="0">
              <a:lnSpc>
                <a:spcPct val="115000"/>
              </a:lnSpc>
              <a:spcBef>
                <a:spcPts val="1600"/>
              </a:spcBef>
              <a:spcAft>
                <a:spcPts val="0"/>
              </a:spcAft>
              <a:buSzPts val="1200"/>
              <a:buChar char="○"/>
              <a:defRPr sz="1200"/>
            </a:lvl8pPr>
            <a:lvl9pPr indent="-304800" lvl="8" marL="4114800" rtl="0">
              <a:lnSpc>
                <a:spcPct val="115000"/>
              </a:lnSpc>
              <a:spcBef>
                <a:spcPts val="1600"/>
              </a:spcBef>
              <a:spcAft>
                <a:spcPts val="1600"/>
              </a:spcAft>
              <a:buSzPts val="1200"/>
              <a:buChar char="■"/>
              <a:defRPr sz="1200"/>
            </a:lvl9pPr>
          </a:lstStyle>
          <a:p/>
        </p:txBody>
      </p:sp>
      <p:sp>
        <p:nvSpPr>
          <p:cNvPr id="1662" name="Google Shape;1662;p26"/>
          <p:cNvSpPr txBox="1"/>
          <p:nvPr>
            <p:ph idx="2" type="body"/>
          </p:nvPr>
        </p:nvSpPr>
        <p:spPr>
          <a:xfrm>
            <a:off x="4595825" y="1804800"/>
            <a:ext cx="3836400" cy="23298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1600"/>
              </a:spcBef>
              <a:spcAft>
                <a:spcPts val="0"/>
              </a:spcAft>
              <a:buSzPts val="1200"/>
              <a:buChar char="○"/>
              <a:defRPr sz="1200"/>
            </a:lvl2pPr>
            <a:lvl3pPr indent="-304800" lvl="2" marL="1371600" rtl="0">
              <a:lnSpc>
                <a:spcPct val="115000"/>
              </a:lnSpc>
              <a:spcBef>
                <a:spcPts val="1600"/>
              </a:spcBef>
              <a:spcAft>
                <a:spcPts val="0"/>
              </a:spcAft>
              <a:buSzPts val="1200"/>
              <a:buChar char="■"/>
              <a:defRPr sz="1200"/>
            </a:lvl3pPr>
            <a:lvl4pPr indent="-304800" lvl="3" marL="1828800" rtl="0">
              <a:lnSpc>
                <a:spcPct val="115000"/>
              </a:lnSpc>
              <a:spcBef>
                <a:spcPts val="1600"/>
              </a:spcBef>
              <a:spcAft>
                <a:spcPts val="0"/>
              </a:spcAft>
              <a:buSzPts val="1200"/>
              <a:buChar char="●"/>
              <a:defRPr sz="1200"/>
            </a:lvl4pPr>
            <a:lvl5pPr indent="-304800" lvl="4" marL="2286000" rtl="0">
              <a:lnSpc>
                <a:spcPct val="115000"/>
              </a:lnSpc>
              <a:spcBef>
                <a:spcPts val="1600"/>
              </a:spcBef>
              <a:spcAft>
                <a:spcPts val="0"/>
              </a:spcAft>
              <a:buSzPts val="1200"/>
              <a:buChar char="○"/>
              <a:defRPr sz="1200"/>
            </a:lvl5pPr>
            <a:lvl6pPr indent="-304800" lvl="5" marL="2743200" rtl="0">
              <a:lnSpc>
                <a:spcPct val="115000"/>
              </a:lnSpc>
              <a:spcBef>
                <a:spcPts val="1600"/>
              </a:spcBef>
              <a:spcAft>
                <a:spcPts val="0"/>
              </a:spcAft>
              <a:buSzPts val="1200"/>
              <a:buChar char="■"/>
              <a:defRPr sz="1200"/>
            </a:lvl6pPr>
            <a:lvl7pPr indent="-304800" lvl="6" marL="3200400" rtl="0">
              <a:lnSpc>
                <a:spcPct val="115000"/>
              </a:lnSpc>
              <a:spcBef>
                <a:spcPts val="1600"/>
              </a:spcBef>
              <a:spcAft>
                <a:spcPts val="0"/>
              </a:spcAft>
              <a:buSzPts val="1200"/>
              <a:buChar char="●"/>
              <a:defRPr sz="1200"/>
            </a:lvl7pPr>
            <a:lvl8pPr indent="-304800" lvl="7" marL="3657600" rtl="0">
              <a:lnSpc>
                <a:spcPct val="115000"/>
              </a:lnSpc>
              <a:spcBef>
                <a:spcPts val="1600"/>
              </a:spcBef>
              <a:spcAft>
                <a:spcPts val="0"/>
              </a:spcAft>
              <a:buSzPts val="1200"/>
              <a:buChar char="○"/>
              <a:defRPr sz="1200"/>
            </a:lvl8pPr>
            <a:lvl9pPr indent="-304800" lvl="8" marL="4114800" rtl="0">
              <a:lnSpc>
                <a:spcPct val="115000"/>
              </a:lnSpc>
              <a:spcBef>
                <a:spcPts val="1600"/>
              </a:spcBef>
              <a:spcAft>
                <a:spcPts val="1600"/>
              </a:spcAft>
              <a:buSzPts val="1200"/>
              <a:buChar char="■"/>
              <a:defRPr sz="1200"/>
            </a:lvl9pPr>
          </a:lstStyle>
          <a:p/>
        </p:txBody>
      </p:sp>
      <p:sp>
        <p:nvSpPr>
          <p:cNvPr id="1663" name="Google Shape;1663;p26"/>
          <p:cNvSpPr txBox="1"/>
          <p:nvPr>
            <p:ph idx="3" type="subTitle"/>
          </p:nvPr>
        </p:nvSpPr>
        <p:spPr>
          <a:xfrm>
            <a:off x="713250" y="1304325"/>
            <a:ext cx="7717500" cy="34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664" name="Google Shape;1664;p26"/>
          <p:cNvGrpSpPr/>
          <p:nvPr/>
        </p:nvGrpSpPr>
        <p:grpSpPr>
          <a:xfrm rot="5400000">
            <a:off x="-1353565" y="-944652"/>
            <a:ext cx="3021722" cy="3146276"/>
            <a:chOff x="-1064015" y="2306598"/>
            <a:chExt cx="3021722" cy="3146276"/>
          </a:xfrm>
        </p:grpSpPr>
        <p:sp>
          <p:nvSpPr>
            <p:cNvPr id="1665" name="Google Shape;1665;p26"/>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6"/>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6"/>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6"/>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26"/>
          <p:cNvGrpSpPr/>
          <p:nvPr/>
        </p:nvGrpSpPr>
        <p:grpSpPr>
          <a:xfrm rot="10800000">
            <a:off x="8197625" y="-630926"/>
            <a:ext cx="1158175" cy="2819114"/>
            <a:chOff x="-444950" y="2746461"/>
            <a:chExt cx="1158175" cy="2819114"/>
          </a:xfrm>
        </p:grpSpPr>
        <p:sp>
          <p:nvSpPr>
            <p:cNvPr id="1670" name="Google Shape;1670;p26"/>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671" name="Google Shape;1671;p26"/>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6"/>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6"/>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674" name="Google Shape;1674;p26"/>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6"/>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26"/>
          <p:cNvGrpSpPr/>
          <p:nvPr/>
        </p:nvGrpSpPr>
        <p:grpSpPr>
          <a:xfrm flipH="1" rot="-5400000">
            <a:off x="5484825" y="4506281"/>
            <a:ext cx="4222888" cy="4088811"/>
            <a:chOff x="8129425" y="2555026"/>
            <a:chExt cx="4222888" cy="4088811"/>
          </a:xfrm>
        </p:grpSpPr>
        <p:sp>
          <p:nvSpPr>
            <p:cNvPr id="1679" name="Google Shape;1679;p2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26"/>
          <p:cNvGrpSpPr/>
          <p:nvPr/>
        </p:nvGrpSpPr>
        <p:grpSpPr>
          <a:xfrm>
            <a:off x="-2355008" y="4599424"/>
            <a:ext cx="6876983" cy="300288"/>
            <a:chOff x="-2355008" y="4599424"/>
            <a:chExt cx="6876983" cy="300288"/>
          </a:xfrm>
        </p:grpSpPr>
        <p:sp>
          <p:nvSpPr>
            <p:cNvPr id="1688" name="Google Shape;1688;p26"/>
            <p:cNvSpPr/>
            <p:nvPr/>
          </p:nvSpPr>
          <p:spPr>
            <a:xfrm rot="-5400000">
              <a:off x="998719" y="13764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6"/>
            <p:cNvSpPr/>
            <p:nvPr/>
          </p:nvSpPr>
          <p:spPr>
            <a:xfrm flipH="1" rot="10800000">
              <a:off x="107470" y="459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6"/>
            <p:cNvSpPr/>
            <p:nvPr/>
          </p:nvSpPr>
          <p:spPr>
            <a:xfrm rot="-5400000">
              <a:off x="998719" y="13764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6"/>
            <p:cNvSpPr/>
            <p:nvPr/>
          </p:nvSpPr>
          <p:spPr>
            <a:xfrm flipH="1" rot="10800000">
              <a:off x="107470" y="459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692" name="Shape 1692"/>
        <p:cNvGrpSpPr/>
        <p:nvPr/>
      </p:nvGrpSpPr>
      <p:grpSpPr>
        <a:xfrm>
          <a:off x="0" y="0"/>
          <a:ext cx="0" cy="0"/>
          <a:chOff x="0" y="0"/>
          <a:chExt cx="0" cy="0"/>
        </a:xfrm>
      </p:grpSpPr>
      <p:sp>
        <p:nvSpPr>
          <p:cNvPr id="1693" name="Google Shape;1693;p27"/>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694" name="Google Shape;1694;p27"/>
          <p:cNvSpPr txBox="1"/>
          <p:nvPr>
            <p:ph idx="1" type="subTitle"/>
          </p:nvPr>
        </p:nvSpPr>
        <p:spPr>
          <a:xfrm>
            <a:off x="865622"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5" name="Google Shape;1695;p27"/>
          <p:cNvSpPr txBox="1"/>
          <p:nvPr>
            <p:ph idx="2" type="subTitle"/>
          </p:nvPr>
        </p:nvSpPr>
        <p:spPr>
          <a:xfrm>
            <a:off x="865622"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696" name="Google Shape;1696;p27"/>
          <p:cNvSpPr txBox="1"/>
          <p:nvPr>
            <p:ph idx="3" type="subTitle"/>
          </p:nvPr>
        </p:nvSpPr>
        <p:spPr>
          <a:xfrm>
            <a:off x="5963872"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7" name="Google Shape;1697;p27"/>
          <p:cNvSpPr txBox="1"/>
          <p:nvPr>
            <p:ph idx="4" type="subTitle"/>
          </p:nvPr>
        </p:nvSpPr>
        <p:spPr>
          <a:xfrm>
            <a:off x="5963872"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698" name="Google Shape;1698;p27"/>
          <p:cNvSpPr txBox="1"/>
          <p:nvPr>
            <p:ph idx="5" type="subTitle"/>
          </p:nvPr>
        </p:nvSpPr>
        <p:spPr>
          <a:xfrm>
            <a:off x="3414747"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9" name="Google Shape;1699;p27"/>
          <p:cNvSpPr txBox="1"/>
          <p:nvPr>
            <p:ph idx="6" type="subTitle"/>
          </p:nvPr>
        </p:nvSpPr>
        <p:spPr>
          <a:xfrm>
            <a:off x="3414747"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700" name="Google Shape;1700;p27"/>
          <p:cNvGrpSpPr/>
          <p:nvPr/>
        </p:nvGrpSpPr>
        <p:grpSpPr>
          <a:xfrm flipH="1">
            <a:off x="8513002" y="2185426"/>
            <a:ext cx="4088811" cy="4088811"/>
            <a:chOff x="-3640848" y="2185426"/>
            <a:chExt cx="4088811" cy="4088811"/>
          </a:xfrm>
        </p:grpSpPr>
        <p:sp>
          <p:nvSpPr>
            <p:cNvPr id="1701" name="Google Shape;1701;p27"/>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7"/>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27"/>
          <p:cNvGrpSpPr/>
          <p:nvPr/>
        </p:nvGrpSpPr>
        <p:grpSpPr>
          <a:xfrm flipH="1" rot="10800000">
            <a:off x="6545988" y="-10429089"/>
            <a:ext cx="3769563" cy="11358057"/>
            <a:chOff x="-2722250" y="-1079764"/>
            <a:chExt cx="3769563" cy="11358057"/>
          </a:xfrm>
        </p:grpSpPr>
        <p:sp>
          <p:nvSpPr>
            <p:cNvPr id="1704" name="Google Shape;1704;p2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27"/>
          <p:cNvGrpSpPr/>
          <p:nvPr/>
        </p:nvGrpSpPr>
        <p:grpSpPr>
          <a:xfrm flipH="1" rot="-5400000">
            <a:off x="-975725" y="4666451"/>
            <a:ext cx="4222888" cy="4088811"/>
            <a:chOff x="8129425" y="2555026"/>
            <a:chExt cx="4222888" cy="4088811"/>
          </a:xfrm>
        </p:grpSpPr>
        <p:sp>
          <p:nvSpPr>
            <p:cNvPr id="1719" name="Google Shape;1719;p2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27"/>
          <p:cNvGrpSpPr/>
          <p:nvPr/>
        </p:nvGrpSpPr>
        <p:grpSpPr>
          <a:xfrm flipH="1" rot="10800000">
            <a:off x="-1117356" y="-1084598"/>
            <a:ext cx="1982975" cy="2013575"/>
            <a:chOff x="746900" y="-550225"/>
            <a:chExt cx="1982975" cy="2013575"/>
          </a:xfrm>
        </p:grpSpPr>
        <p:sp>
          <p:nvSpPr>
            <p:cNvPr id="1728" name="Google Shape;1728;p27"/>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1729" name="Google Shape;1729;p27"/>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7"/>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7"/>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1732" name="Shape 1732"/>
        <p:cNvGrpSpPr/>
        <p:nvPr/>
      </p:nvGrpSpPr>
      <p:grpSpPr>
        <a:xfrm>
          <a:off x="0" y="0"/>
          <a:ext cx="0" cy="0"/>
          <a:chOff x="0" y="0"/>
          <a:chExt cx="0" cy="0"/>
        </a:xfrm>
      </p:grpSpPr>
      <p:sp>
        <p:nvSpPr>
          <p:cNvPr id="1733" name="Google Shape;1733;p28"/>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734" name="Google Shape;1734;p28"/>
          <p:cNvSpPr txBox="1"/>
          <p:nvPr>
            <p:ph idx="1" type="subTitle"/>
          </p:nvPr>
        </p:nvSpPr>
        <p:spPr>
          <a:xfrm>
            <a:off x="123418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5" name="Google Shape;1735;p28"/>
          <p:cNvSpPr txBox="1"/>
          <p:nvPr>
            <p:ph idx="2" type="subTitle"/>
          </p:nvPr>
        </p:nvSpPr>
        <p:spPr>
          <a:xfrm>
            <a:off x="123418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736" name="Google Shape;1736;p28"/>
          <p:cNvSpPr txBox="1"/>
          <p:nvPr>
            <p:ph idx="3" type="subTitle"/>
          </p:nvPr>
        </p:nvSpPr>
        <p:spPr>
          <a:xfrm>
            <a:off x="587548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7" name="Google Shape;1737;p28"/>
          <p:cNvSpPr txBox="1"/>
          <p:nvPr>
            <p:ph idx="4" type="subTitle"/>
          </p:nvPr>
        </p:nvSpPr>
        <p:spPr>
          <a:xfrm>
            <a:off x="587548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738" name="Google Shape;1738;p28"/>
          <p:cNvSpPr txBox="1"/>
          <p:nvPr>
            <p:ph idx="5" type="subTitle"/>
          </p:nvPr>
        </p:nvSpPr>
        <p:spPr>
          <a:xfrm>
            <a:off x="355483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9" name="Google Shape;1739;p28"/>
          <p:cNvSpPr txBox="1"/>
          <p:nvPr>
            <p:ph idx="6" type="subTitle"/>
          </p:nvPr>
        </p:nvSpPr>
        <p:spPr>
          <a:xfrm>
            <a:off x="355483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740" name="Google Shape;1740;p28"/>
          <p:cNvGrpSpPr/>
          <p:nvPr/>
        </p:nvGrpSpPr>
        <p:grpSpPr>
          <a:xfrm>
            <a:off x="8449563" y="-6158304"/>
            <a:ext cx="3721951" cy="12077141"/>
            <a:chOff x="13964588" y="-8700304"/>
            <a:chExt cx="3721951" cy="12077141"/>
          </a:xfrm>
        </p:grpSpPr>
        <p:sp>
          <p:nvSpPr>
            <p:cNvPr id="1741" name="Google Shape;1741;p28"/>
            <p:cNvSpPr/>
            <p:nvPr/>
          </p:nvSpPr>
          <p:spPr>
            <a:xfrm rot="10800000">
              <a:off x="14099828" y="-8657781"/>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rot="10800000">
              <a:off x="17552407" y="-4605535"/>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rot="10800000">
              <a:off x="17583010" y="-564284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rot="10800000">
              <a:off x="17133783" y="-1684415"/>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8"/>
            <p:cNvSpPr/>
            <p:nvPr/>
          </p:nvSpPr>
          <p:spPr>
            <a:xfrm rot="10800000">
              <a:off x="14073899" y="-2448893"/>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8"/>
            <p:cNvSpPr/>
            <p:nvPr/>
          </p:nvSpPr>
          <p:spPr>
            <a:xfrm rot="10800000">
              <a:off x="14073899" y="-2660577"/>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8"/>
            <p:cNvSpPr/>
            <p:nvPr/>
          </p:nvSpPr>
          <p:spPr>
            <a:xfrm rot="10800000">
              <a:off x="14073899" y="-287457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8"/>
            <p:cNvSpPr/>
            <p:nvPr/>
          </p:nvSpPr>
          <p:spPr>
            <a:xfrm rot="10800000">
              <a:off x="14073899" y="-3086253"/>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8"/>
            <p:cNvSpPr/>
            <p:nvPr/>
          </p:nvSpPr>
          <p:spPr>
            <a:xfrm rot="10800000">
              <a:off x="14073899" y="-329793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rot="10800000">
              <a:off x="17013790" y="-7444292"/>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rot="10800000">
              <a:off x="17133775" y="1118912"/>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8"/>
            <p:cNvSpPr/>
            <p:nvPr/>
          </p:nvSpPr>
          <p:spPr>
            <a:xfrm flipH="1" rot="5400000">
              <a:off x="12940794" y="-689097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8"/>
            <p:cNvSpPr/>
            <p:nvPr/>
          </p:nvSpPr>
          <p:spPr>
            <a:xfrm flipH="1" rot="5400000">
              <a:off x="13745938" y="-5065499"/>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8"/>
            <p:cNvSpPr/>
            <p:nvPr/>
          </p:nvSpPr>
          <p:spPr>
            <a:xfrm flipH="1" rot="5400000">
              <a:off x="14951387"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8"/>
            <p:cNvSpPr/>
            <p:nvPr/>
          </p:nvSpPr>
          <p:spPr>
            <a:xfrm flipH="1" rot="5400000">
              <a:off x="14240888"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flipH="1" rot="5400000">
              <a:off x="14477721"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8"/>
            <p:cNvSpPr/>
            <p:nvPr/>
          </p:nvSpPr>
          <p:spPr>
            <a:xfrm flipH="1" rot="5400000">
              <a:off x="14714554"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8"/>
            <p:cNvSpPr/>
            <p:nvPr/>
          </p:nvSpPr>
          <p:spPr>
            <a:xfrm flipH="1" rot="5400000">
              <a:off x="17196667" y="-34972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flipH="1" rot="5400000">
              <a:off x="14041054" y="-60033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8"/>
            <p:cNvSpPr/>
            <p:nvPr/>
          </p:nvSpPr>
          <p:spPr>
            <a:xfrm flipH="1" rot="5400000">
              <a:off x="14041054" y="5852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8"/>
            <p:cNvSpPr/>
            <p:nvPr/>
          </p:nvSpPr>
          <p:spPr>
            <a:xfrm flipH="1" rot="5400000">
              <a:off x="14041054" y="3481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flipH="1" rot="5400000">
              <a:off x="14041054" y="11102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8"/>
            <p:cNvSpPr/>
            <p:nvPr/>
          </p:nvSpPr>
          <p:spPr>
            <a:xfrm flipH="1" rot="5400000">
              <a:off x="14041054" y="-12609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8"/>
            <p:cNvSpPr/>
            <p:nvPr/>
          </p:nvSpPr>
          <p:spPr>
            <a:xfrm flipH="1" rot="5400000">
              <a:off x="14041054" y="-36321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rot="10800000">
              <a:off x="14099828" y="-8657781"/>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8"/>
            <p:cNvSpPr/>
            <p:nvPr/>
          </p:nvSpPr>
          <p:spPr>
            <a:xfrm rot="10800000">
              <a:off x="17552407" y="-4605535"/>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8"/>
            <p:cNvSpPr/>
            <p:nvPr/>
          </p:nvSpPr>
          <p:spPr>
            <a:xfrm rot="10800000">
              <a:off x="17583010" y="-564284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8"/>
            <p:cNvSpPr/>
            <p:nvPr/>
          </p:nvSpPr>
          <p:spPr>
            <a:xfrm rot="10800000">
              <a:off x="17133783" y="-1684415"/>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8"/>
            <p:cNvSpPr/>
            <p:nvPr/>
          </p:nvSpPr>
          <p:spPr>
            <a:xfrm rot="10800000">
              <a:off x="14073899" y="-2448893"/>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8"/>
            <p:cNvSpPr/>
            <p:nvPr/>
          </p:nvSpPr>
          <p:spPr>
            <a:xfrm rot="10800000">
              <a:off x="14073899" y="-2660577"/>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8"/>
            <p:cNvSpPr/>
            <p:nvPr/>
          </p:nvSpPr>
          <p:spPr>
            <a:xfrm rot="10800000">
              <a:off x="14073899" y="-287457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rot="10800000">
              <a:off x="14073899" y="-3086253"/>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rot="10800000">
              <a:off x="14073899" y="-329793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rot="10800000">
              <a:off x="17013790" y="-7444292"/>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rot="10800000">
              <a:off x="17133775" y="1118912"/>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flipH="1" rot="5400000">
              <a:off x="12940794" y="-689097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flipH="1" rot="5400000">
              <a:off x="13745938" y="-5065499"/>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flipH="1" rot="5400000">
              <a:off x="14951387"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8"/>
            <p:cNvSpPr/>
            <p:nvPr/>
          </p:nvSpPr>
          <p:spPr>
            <a:xfrm flipH="1" rot="5400000">
              <a:off x="14240888"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8"/>
            <p:cNvSpPr/>
            <p:nvPr/>
          </p:nvSpPr>
          <p:spPr>
            <a:xfrm flipH="1" rot="5400000">
              <a:off x="14477721"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flipH="1" rot="5400000">
              <a:off x="14714554"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flipH="1" rot="5400000">
              <a:off x="17196667" y="-34972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flipH="1" rot="5400000">
              <a:off x="14041054" y="-60033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8"/>
            <p:cNvSpPr/>
            <p:nvPr/>
          </p:nvSpPr>
          <p:spPr>
            <a:xfrm flipH="1" rot="5400000">
              <a:off x="14041054" y="5852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8"/>
            <p:cNvSpPr/>
            <p:nvPr/>
          </p:nvSpPr>
          <p:spPr>
            <a:xfrm flipH="1" rot="5400000">
              <a:off x="14041054" y="3481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8"/>
            <p:cNvSpPr/>
            <p:nvPr/>
          </p:nvSpPr>
          <p:spPr>
            <a:xfrm flipH="1" rot="5400000">
              <a:off x="14041054" y="11102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8"/>
            <p:cNvSpPr/>
            <p:nvPr/>
          </p:nvSpPr>
          <p:spPr>
            <a:xfrm flipH="1" rot="5400000">
              <a:off x="14041054" y="-12609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8"/>
            <p:cNvSpPr/>
            <p:nvPr/>
          </p:nvSpPr>
          <p:spPr>
            <a:xfrm flipH="1" rot="5400000">
              <a:off x="14041054" y="-36321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28"/>
          <p:cNvGrpSpPr/>
          <p:nvPr/>
        </p:nvGrpSpPr>
        <p:grpSpPr>
          <a:xfrm>
            <a:off x="5506679" y="4560924"/>
            <a:ext cx="6959445" cy="376473"/>
            <a:chOff x="5506679" y="4560924"/>
            <a:chExt cx="6959445" cy="376473"/>
          </a:xfrm>
        </p:grpSpPr>
        <p:sp>
          <p:nvSpPr>
            <p:cNvPr id="1790" name="Google Shape;1790;p28"/>
            <p:cNvSpPr/>
            <p:nvPr/>
          </p:nvSpPr>
          <p:spPr>
            <a:xfrm rot="-5400000">
              <a:off x="894286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8"/>
            <p:cNvSpPr/>
            <p:nvPr/>
          </p:nvSpPr>
          <p:spPr>
            <a:xfrm flipH="1" rot="10800000">
              <a:off x="805162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8"/>
            <p:cNvSpPr/>
            <p:nvPr/>
          </p:nvSpPr>
          <p:spPr>
            <a:xfrm flipH="1" rot="10800000">
              <a:off x="805162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8"/>
            <p:cNvSpPr/>
            <p:nvPr/>
          </p:nvSpPr>
          <p:spPr>
            <a:xfrm flipH="1" rot="-5400000">
              <a:off x="5506679" y="4786797"/>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 name="Google Shape;1794;p28"/>
          <p:cNvSpPr/>
          <p:nvPr/>
        </p:nvSpPr>
        <p:spPr>
          <a:xfrm>
            <a:off x="-10698" y="405425"/>
            <a:ext cx="96010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8"/>
          <p:cNvSpPr/>
          <p:nvPr/>
        </p:nvSpPr>
        <p:spPr>
          <a:xfrm>
            <a:off x="-10698" y="405425"/>
            <a:ext cx="96010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28"/>
          <p:cNvGrpSpPr/>
          <p:nvPr/>
        </p:nvGrpSpPr>
        <p:grpSpPr>
          <a:xfrm>
            <a:off x="520187" y="968839"/>
            <a:ext cx="117523" cy="719798"/>
            <a:chOff x="824987" y="359239"/>
            <a:chExt cx="117523" cy="719798"/>
          </a:xfrm>
        </p:grpSpPr>
        <p:sp>
          <p:nvSpPr>
            <p:cNvPr id="1797" name="Google Shape;1797;p28"/>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8"/>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8"/>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8"/>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8"/>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8"/>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8"/>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8"/>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28"/>
          <p:cNvGrpSpPr/>
          <p:nvPr/>
        </p:nvGrpSpPr>
        <p:grpSpPr>
          <a:xfrm>
            <a:off x="-17163929" y="459889"/>
            <a:ext cx="18162623" cy="5570271"/>
            <a:chOff x="-17163929" y="459889"/>
            <a:chExt cx="18162623" cy="5570271"/>
          </a:xfrm>
        </p:grpSpPr>
        <p:sp>
          <p:nvSpPr>
            <p:cNvPr id="1806" name="Google Shape;1806;p28"/>
            <p:cNvSpPr/>
            <p:nvPr/>
          </p:nvSpPr>
          <p:spPr>
            <a:xfrm flipH="1" rot="-5400000">
              <a:off x="-7801323" y="-2908571"/>
              <a:ext cx="5290499" cy="12182095"/>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8"/>
            <p:cNvSpPr/>
            <p:nvPr/>
          </p:nvSpPr>
          <p:spPr>
            <a:xfrm flipH="1" rot="-5400000">
              <a:off x="-6731174" y="-940985"/>
              <a:ext cx="173" cy="3203058"/>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8"/>
            <p:cNvSpPr/>
            <p:nvPr/>
          </p:nvSpPr>
          <p:spPr>
            <a:xfrm flipH="1" rot="-5400000">
              <a:off x="-3994401" y="197532"/>
              <a:ext cx="173" cy="834423"/>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8"/>
            <p:cNvSpPr/>
            <p:nvPr/>
          </p:nvSpPr>
          <p:spPr>
            <a:xfrm flipH="1" rot="-5400000">
              <a:off x="-13607258" y="-2818783"/>
              <a:ext cx="637224" cy="7574620"/>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8"/>
            <p:cNvSpPr/>
            <p:nvPr/>
          </p:nvSpPr>
          <p:spPr>
            <a:xfrm flipH="1" rot="-5400000">
              <a:off x="-17524796" y="3625937"/>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8"/>
            <p:cNvSpPr/>
            <p:nvPr/>
          </p:nvSpPr>
          <p:spPr>
            <a:xfrm flipH="1" rot="-5400000">
              <a:off x="-8790284"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8"/>
            <p:cNvSpPr/>
            <p:nvPr/>
          </p:nvSpPr>
          <p:spPr>
            <a:xfrm flipH="1" rot="-5400000">
              <a:off x="-8473478"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8"/>
            <p:cNvSpPr/>
            <p:nvPr/>
          </p:nvSpPr>
          <p:spPr>
            <a:xfrm flipH="1" rot="-5400000">
              <a:off x="-8153130" y="5433537"/>
              <a:ext cx="366227" cy="499824"/>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8"/>
            <p:cNvSpPr/>
            <p:nvPr/>
          </p:nvSpPr>
          <p:spPr>
            <a:xfrm flipH="1" rot="-5400000">
              <a:off x="-7836411" y="5433450"/>
              <a:ext cx="366227" cy="499997"/>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8"/>
            <p:cNvSpPr/>
            <p:nvPr/>
          </p:nvSpPr>
          <p:spPr>
            <a:xfrm flipH="1" rot="-5400000">
              <a:off x="-7519606"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8"/>
            <p:cNvSpPr/>
            <p:nvPr/>
          </p:nvSpPr>
          <p:spPr>
            <a:xfrm flipH="1" rot="-5400000">
              <a:off x="-6153992" y="-3806147"/>
              <a:ext cx="253714" cy="10292027"/>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8"/>
            <p:cNvSpPr/>
            <p:nvPr/>
          </p:nvSpPr>
          <p:spPr>
            <a:xfrm flipH="1" rot="-5400000">
              <a:off x="-14935953" y="47964"/>
              <a:ext cx="173" cy="2478209"/>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8"/>
            <p:cNvSpPr/>
            <p:nvPr/>
          </p:nvSpPr>
          <p:spPr>
            <a:xfrm>
              <a:off x="-3642674" y="5628846"/>
              <a:ext cx="346573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8"/>
            <p:cNvSpPr/>
            <p:nvPr/>
          </p:nvSpPr>
          <p:spPr>
            <a:xfrm>
              <a:off x="-5171424" y="5627125"/>
              <a:ext cx="1059201"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8"/>
            <p:cNvSpPr/>
            <p:nvPr/>
          </p:nvSpPr>
          <p:spPr>
            <a:xfrm>
              <a:off x="822808" y="437743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8"/>
            <p:cNvSpPr/>
            <p:nvPr/>
          </p:nvSpPr>
          <p:spPr>
            <a:xfrm>
              <a:off x="822808" y="544076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8"/>
            <p:cNvSpPr/>
            <p:nvPr/>
          </p:nvSpPr>
          <p:spPr>
            <a:xfrm>
              <a:off x="822808" y="508632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8"/>
            <p:cNvSpPr/>
            <p:nvPr/>
          </p:nvSpPr>
          <p:spPr>
            <a:xfrm>
              <a:off x="822808" y="473187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8"/>
            <p:cNvSpPr/>
            <p:nvPr/>
          </p:nvSpPr>
          <p:spPr>
            <a:xfrm>
              <a:off x="-7521298" y="459889"/>
              <a:ext cx="106498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8"/>
            <p:cNvSpPr/>
            <p:nvPr/>
          </p:nvSpPr>
          <p:spPr>
            <a:xfrm>
              <a:off x="-11299605"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8"/>
            <p:cNvSpPr/>
            <p:nvPr/>
          </p:nvSpPr>
          <p:spPr>
            <a:xfrm>
              <a:off x="-130739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8"/>
            <p:cNvSpPr/>
            <p:nvPr/>
          </p:nvSpPr>
          <p:spPr>
            <a:xfrm>
              <a:off x="-1271910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8"/>
            <p:cNvSpPr/>
            <p:nvPr/>
          </p:nvSpPr>
          <p:spPr>
            <a:xfrm>
              <a:off x="-1236422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8"/>
            <p:cNvSpPr/>
            <p:nvPr/>
          </p:nvSpPr>
          <p:spPr>
            <a:xfrm>
              <a:off x="-1200935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8"/>
            <p:cNvSpPr/>
            <p:nvPr/>
          </p:nvSpPr>
          <p:spPr>
            <a:xfrm>
              <a:off x="-116544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8"/>
            <p:cNvSpPr/>
            <p:nvPr/>
          </p:nvSpPr>
          <p:spPr>
            <a:xfrm>
              <a:off x="-1541104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8"/>
            <p:cNvSpPr/>
            <p:nvPr/>
          </p:nvSpPr>
          <p:spPr>
            <a:xfrm>
              <a:off x="-17163929" y="308912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8"/>
            <p:cNvSpPr/>
            <p:nvPr/>
          </p:nvSpPr>
          <p:spPr>
            <a:xfrm>
              <a:off x="-17163929" y="351539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8"/>
            <p:cNvSpPr/>
            <p:nvPr/>
          </p:nvSpPr>
          <p:spPr>
            <a:xfrm flipH="1" rot="-5400000">
              <a:off x="-7801323" y="-2908571"/>
              <a:ext cx="5290499" cy="12182095"/>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8"/>
            <p:cNvSpPr/>
            <p:nvPr/>
          </p:nvSpPr>
          <p:spPr>
            <a:xfrm flipH="1" rot="-5400000">
              <a:off x="-6731174" y="-940985"/>
              <a:ext cx="173" cy="3203058"/>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8"/>
            <p:cNvSpPr/>
            <p:nvPr/>
          </p:nvSpPr>
          <p:spPr>
            <a:xfrm flipH="1" rot="-5400000">
              <a:off x="-3994401" y="197532"/>
              <a:ext cx="173" cy="834423"/>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8"/>
            <p:cNvSpPr/>
            <p:nvPr/>
          </p:nvSpPr>
          <p:spPr>
            <a:xfrm flipH="1" rot="-5400000">
              <a:off x="-13607258" y="-2818783"/>
              <a:ext cx="637224" cy="7574620"/>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8"/>
            <p:cNvSpPr/>
            <p:nvPr/>
          </p:nvSpPr>
          <p:spPr>
            <a:xfrm flipH="1" rot="-5400000">
              <a:off x="-17524796" y="3625937"/>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8"/>
            <p:cNvSpPr/>
            <p:nvPr/>
          </p:nvSpPr>
          <p:spPr>
            <a:xfrm flipH="1" rot="-5400000">
              <a:off x="-8790284"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8"/>
            <p:cNvSpPr/>
            <p:nvPr/>
          </p:nvSpPr>
          <p:spPr>
            <a:xfrm flipH="1" rot="-5400000">
              <a:off x="-8473478"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8"/>
            <p:cNvSpPr/>
            <p:nvPr/>
          </p:nvSpPr>
          <p:spPr>
            <a:xfrm flipH="1" rot="-5400000">
              <a:off x="-8153130" y="5433537"/>
              <a:ext cx="366227" cy="499824"/>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8"/>
            <p:cNvSpPr/>
            <p:nvPr/>
          </p:nvSpPr>
          <p:spPr>
            <a:xfrm flipH="1" rot="-5400000">
              <a:off x="-7836411" y="5433450"/>
              <a:ext cx="366227" cy="499997"/>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8"/>
            <p:cNvSpPr/>
            <p:nvPr/>
          </p:nvSpPr>
          <p:spPr>
            <a:xfrm flipH="1" rot="-5400000">
              <a:off x="-7519606"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8"/>
            <p:cNvSpPr/>
            <p:nvPr/>
          </p:nvSpPr>
          <p:spPr>
            <a:xfrm flipH="1" rot="-5400000">
              <a:off x="-6153992" y="-3806147"/>
              <a:ext cx="253714" cy="10292027"/>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8"/>
            <p:cNvSpPr/>
            <p:nvPr/>
          </p:nvSpPr>
          <p:spPr>
            <a:xfrm flipH="1" rot="-5400000">
              <a:off x="-14935953" y="47964"/>
              <a:ext cx="173" cy="2478209"/>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8"/>
            <p:cNvSpPr/>
            <p:nvPr/>
          </p:nvSpPr>
          <p:spPr>
            <a:xfrm>
              <a:off x="-3642674" y="5628846"/>
              <a:ext cx="346573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8"/>
            <p:cNvSpPr/>
            <p:nvPr/>
          </p:nvSpPr>
          <p:spPr>
            <a:xfrm>
              <a:off x="-5171424" y="5627125"/>
              <a:ext cx="1059201"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8"/>
            <p:cNvSpPr/>
            <p:nvPr/>
          </p:nvSpPr>
          <p:spPr>
            <a:xfrm>
              <a:off x="822808" y="437743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8"/>
            <p:cNvSpPr/>
            <p:nvPr/>
          </p:nvSpPr>
          <p:spPr>
            <a:xfrm>
              <a:off x="822808" y="544076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8"/>
            <p:cNvSpPr/>
            <p:nvPr/>
          </p:nvSpPr>
          <p:spPr>
            <a:xfrm>
              <a:off x="822808" y="508632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8"/>
            <p:cNvSpPr/>
            <p:nvPr/>
          </p:nvSpPr>
          <p:spPr>
            <a:xfrm>
              <a:off x="822808" y="473187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8"/>
            <p:cNvSpPr/>
            <p:nvPr/>
          </p:nvSpPr>
          <p:spPr>
            <a:xfrm>
              <a:off x="-7521298" y="459889"/>
              <a:ext cx="106498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8"/>
            <p:cNvSpPr/>
            <p:nvPr/>
          </p:nvSpPr>
          <p:spPr>
            <a:xfrm>
              <a:off x="-11299605"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8"/>
            <p:cNvSpPr/>
            <p:nvPr/>
          </p:nvSpPr>
          <p:spPr>
            <a:xfrm>
              <a:off x="-130739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8"/>
            <p:cNvSpPr/>
            <p:nvPr/>
          </p:nvSpPr>
          <p:spPr>
            <a:xfrm>
              <a:off x="-1271910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8"/>
            <p:cNvSpPr/>
            <p:nvPr/>
          </p:nvSpPr>
          <p:spPr>
            <a:xfrm>
              <a:off x="-1236422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8"/>
            <p:cNvSpPr/>
            <p:nvPr/>
          </p:nvSpPr>
          <p:spPr>
            <a:xfrm>
              <a:off x="-1200935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8"/>
            <p:cNvSpPr/>
            <p:nvPr/>
          </p:nvSpPr>
          <p:spPr>
            <a:xfrm>
              <a:off x="-116544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8"/>
            <p:cNvSpPr/>
            <p:nvPr/>
          </p:nvSpPr>
          <p:spPr>
            <a:xfrm>
              <a:off x="-1541104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8"/>
            <p:cNvSpPr/>
            <p:nvPr/>
          </p:nvSpPr>
          <p:spPr>
            <a:xfrm>
              <a:off x="-17163929" y="308912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8"/>
            <p:cNvSpPr/>
            <p:nvPr/>
          </p:nvSpPr>
          <p:spPr>
            <a:xfrm>
              <a:off x="-17163929" y="351539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8"/>
            <p:cNvSpPr/>
            <p:nvPr/>
          </p:nvSpPr>
          <p:spPr>
            <a:xfrm>
              <a:off x="393150" y="2661163"/>
              <a:ext cx="175901" cy="47820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8"/>
            <p:cNvSpPr/>
            <p:nvPr/>
          </p:nvSpPr>
          <p:spPr>
            <a:xfrm>
              <a:off x="393150" y="2661163"/>
              <a:ext cx="175901" cy="47820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864" name="Shape 1864"/>
        <p:cNvGrpSpPr/>
        <p:nvPr/>
      </p:nvGrpSpPr>
      <p:grpSpPr>
        <a:xfrm>
          <a:off x="0" y="0"/>
          <a:ext cx="0" cy="0"/>
          <a:chOff x="0" y="0"/>
          <a:chExt cx="0" cy="0"/>
        </a:xfrm>
      </p:grpSpPr>
      <p:sp>
        <p:nvSpPr>
          <p:cNvPr id="1865" name="Google Shape;1865;p29"/>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866" name="Google Shape;1866;p29"/>
          <p:cNvSpPr txBox="1"/>
          <p:nvPr>
            <p:ph idx="1" type="subTitle"/>
          </p:nvPr>
        </p:nvSpPr>
        <p:spPr>
          <a:xfrm>
            <a:off x="2132775" y="19522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67" name="Google Shape;1867;p29"/>
          <p:cNvSpPr txBox="1"/>
          <p:nvPr>
            <p:ph idx="2" type="subTitle"/>
          </p:nvPr>
        </p:nvSpPr>
        <p:spPr>
          <a:xfrm>
            <a:off x="2132775" y="15710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68" name="Google Shape;1868;p29"/>
          <p:cNvSpPr txBox="1"/>
          <p:nvPr>
            <p:ph idx="3" type="subTitle"/>
          </p:nvPr>
        </p:nvSpPr>
        <p:spPr>
          <a:xfrm>
            <a:off x="2132775" y="34010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69" name="Google Shape;1869;p29"/>
          <p:cNvSpPr txBox="1"/>
          <p:nvPr>
            <p:ph idx="4" type="subTitle"/>
          </p:nvPr>
        </p:nvSpPr>
        <p:spPr>
          <a:xfrm>
            <a:off x="2132775" y="30198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70" name="Google Shape;1870;p29"/>
          <p:cNvSpPr txBox="1"/>
          <p:nvPr>
            <p:ph idx="5" type="subTitle"/>
          </p:nvPr>
        </p:nvSpPr>
        <p:spPr>
          <a:xfrm>
            <a:off x="5911850" y="19522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71" name="Google Shape;1871;p29"/>
          <p:cNvSpPr txBox="1"/>
          <p:nvPr>
            <p:ph idx="6" type="subTitle"/>
          </p:nvPr>
        </p:nvSpPr>
        <p:spPr>
          <a:xfrm>
            <a:off x="5911850" y="15710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72" name="Google Shape;1872;p29"/>
          <p:cNvSpPr txBox="1"/>
          <p:nvPr>
            <p:ph idx="7" type="subTitle"/>
          </p:nvPr>
        </p:nvSpPr>
        <p:spPr>
          <a:xfrm>
            <a:off x="5911850" y="34010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73" name="Google Shape;1873;p29"/>
          <p:cNvSpPr txBox="1"/>
          <p:nvPr>
            <p:ph idx="8" type="subTitle"/>
          </p:nvPr>
        </p:nvSpPr>
        <p:spPr>
          <a:xfrm>
            <a:off x="5911850" y="30198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874" name="Google Shape;1874;p29"/>
          <p:cNvGrpSpPr/>
          <p:nvPr/>
        </p:nvGrpSpPr>
        <p:grpSpPr>
          <a:xfrm rot="10800000">
            <a:off x="-1081045" y="2901062"/>
            <a:ext cx="3021722" cy="3146276"/>
            <a:chOff x="-1081045" y="-1072813"/>
            <a:chExt cx="3021722" cy="3146276"/>
          </a:xfrm>
        </p:grpSpPr>
        <p:sp>
          <p:nvSpPr>
            <p:cNvPr id="1875" name="Google Shape;1875;p29"/>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9"/>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9"/>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9"/>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9"/>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9"/>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9"/>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9"/>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29"/>
          <p:cNvGrpSpPr/>
          <p:nvPr/>
        </p:nvGrpSpPr>
        <p:grpSpPr>
          <a:xfrm rot="10800000">
            <a:off x="8197625" y="-630926"/>
            <a:ext cx="1158175" cy="2819114"/>
            <a:chOff x="-444950" y="2746461"/>
            <a:chExt cx="1158175" cy="2819114"/>
          </a:xfrm>
        </p:grpSpPr>
        <p:sp>
          <p:nvSpPr>
            <p:cNvPr id="1884" name="Google Shape;1884;p29"/>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885" name="Google Shape;1885;p29"/>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9"/>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9"/>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888" name="Google Shape;1888;p29"/>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9"/>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9"/>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9"/>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29"/>
          <p:cNvGrpSpPr/>
          <p:nvPr/>
        </p:nvGrpSpPr>
        <p:grpSpPr>
          <a:xfrm flipH="1" rot="-5400000">
            <a:off x="5658025" y="4666451"/>
            <a:ext cx="4222888" cy="4088811"/>
            <a:chOff x="8129425" y="2555026"/>
            <a:chExt cx="4222888" cy="4088811"/>
          </a:xfrm>
        </p:grpSpPr>
        <p:sp>
          <p:nvSpPr>
            <p:cNvPr id="1893" name="Google Shape;1893;p2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29"/>
          <p:cNvGrpSpPr/>
          <p:nvPr/>
        </p:nvGrpSpPr>
        <p:grpSpPr>
          <a:xfrm>
            <a:off x="-3068512" y="-9947723"/>
            <a:ext cx="3752539" cy="12135923"/>
            <a:chOff x="-3068512" y="-9947723"/>
            <a:chExt cx="3752539" cy="12135923"/>
          </a:xfrm>
        </p:grpSpPr>
        <p:sp>
          <p:nvSpPr>
            <p:cNvPr id="1902" name="Google Shape;1902;p29"/>
            <p:cNvSpPr/>
            <p:nvPr/>
          </p:nvSpPr>
          <p:spPr>
            <a:xfrm flipH="1">
              <a:off x="-2933272" y="-5994223"/>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9"/>
            <p:cNvSpPr/>
            <p:nvPr/>
          </p:nvSpPr>
          <p:spPr>
            <a:xfrm flipH="1">
              <a:off x="519307" y="-404680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9"/>
            <p:cNvSpPr/>
            <p:nvPr/>
          </p:nvSpPr>
          <p:spPr>
            <a:xfrm flipH="1">
              <a:off x="549910" y="-142680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9"/>
            <p:cNvSpPr/>
            <p:nvPr/>
          </p:nvSpPr>
          <p:spPr>
            <a:xfrm flipH="1">
              <a:off x="100683" y="-9888941"/>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9"/>
            <p:cNvSpPr/>
            <p:nvPr/>
          </p:nvSpPr>
          <p:spPr>
            <a:xfrm flipH="1">
              <a:off x="-2933304" y="-9888941"/>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9"/>
            <p:cNvSpPr/>
            <p:nvPr/>
          </p:nvSpPr>
          <p:spPr>
            <a:xfrm flipH="1">
              <a:off x="-2959201" y="-439730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9"/>
            <p:cNvSpPr/>
            <p:nvPr/>
          </p:nvSpPr>
          <p:spPr>
            <a:xfrm flipH="1">
              <a:off x="-2959201" y="-418561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9"/>
            <p:cNvSpPr/>
            <p:nvPr/>
          </p:nvSpPr>
          <p:spPr>
            <a:xfrm flipH="1">
              <a:off x="-2959201" y="-397151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9"/>
            <p:cNvSpPr/>
            <p:nvPr/>
          </p:nvSpPr>
          <p:spPr>
            <a:xfrm flipH="1">
              <a:off x="-2959201" y="-375994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9"/>
            <p:cNvSpPr/>
            <p:nvPr/>
          </p:nvSpPr>
          <p:spPr>
            <a:xfrm flipH="1">
              <a:off x="-2959201" y="-354825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9"/>
            <p:cNvSpPr/>
            <p:nvPr/>
          </p:nvSpPr>
          <p:spPr>
            <a:xfrm flipH="1">
              <a:off x="100675" y="-9286920"/>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9"/>
            <p:cNvSpPr/>
            <p:nvPr/>
          </p:nvSpPr>
          <p:spPr>
            <a:xfrm rot="5400000">
              <a:off x="-4092306" y="110720"/>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9"/>
            <p:cNvSpPr/>
            <p:nvPr/>
          </p:nvSpPr>
          <p:spPr>
            <a:xfrm rot="5400000">
              <a:off x="-3287162" y="-171475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9"/>
            <p:cNvSpPr/>
            <p:nvPr/>
          </p:nvSpPr>
          <p:spPr>
            <a:xfrm rot="5400000">
              <a:off x="-2081713"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9"/>
            <p:cNvSpPr/>
            <p:nvPr/>
          </p:nvSpPr>
          <p:spPr>
            <a:xfrm rot="5400000">
              <a:off x="-2792212"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9"/>
            <p:cNvSpPr/>
            <p:nvPr/>
          </p:nvSpPr>
          <p:spPr>
            <a:xfrm rot="5400000">
              <a:off x="-2555379"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9"/>
            <p:cNvSpPr/>
            <p:nvPr/>
          </p:nvSpPr>
          <p:spPr>
            <a:xfrm rot="5400000">
              <a:off x="-2318546"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9"/>
            <p:cNvSpPr/>
            <p:nvPr/>
          </p:nvSpPr>
          <p:spPr>
            <a:xfrm rot="5400000">
              <a:off x="163567" y="-32829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9"/>
            <p:cNvSpPr/>
            <p:nvPr/>
          </p:nvSpPr>
          <p:spPr>
            <a:xfrm rot="5400000">
              <a:off x="-2992046" y="-602929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9"/>
            <p:cNvSpPr/>
            <p:nvPr/>
          </p:nvSpPr>
          <p:spPr>
            <a:xfrm rot="5400000">
              <a:off x="-2992046" y="-721489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9"/>
            <p:cNvSpPr/>
            <p:nvPr/>
          </p:nvSpPr>
          <p:spPr>
            <a:xfrm rot="5400000">
              <a:off x="-2992046" y="-697777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9"/>
            <p:cNvSpPr/>
            <p:nvPr/>
          </p:nvSpPr>
          <p:spPr>
            <a:xfrm rot="5400000">
              <a:off x="-2992046" y="-67406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9"/>
            <p:cNvSpPr/>
            <p:nvPr/>
          </p:nvSpPr>
          <p:spPr>
            <a:xfrm rot="5400000">
              <a:off x="-2992046" y="-650353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9"/>
            <p:cNvSpPr/>
            <p:nvPr/>
          </p:nvSpPr>
          <p:spPr>
            <a:xfrm rot="5400000">
              <a:off x="-2992046" y="-626641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9"/>
            <p:cNvSpPr/>
            <p:nvPr/>
          </p:nvSpPr>
          <p:spPr>
            <a:xfrm rot="5400000">
              <a:off x="-2992046" y="-877647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9"/>
            <p:cNvSpPr/>
            <p:nvPr/>
          </p:nvSpPr>
          <p:spPr>
            <a:xfrm rot="5400000">
              <a:off x="-1220890"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9"/>
            <p:cNvSpPr/>
            <p:nvPr/>
          </p:nvSpPr>
          <p:spPr>
            <a:xfrm rot="5400000">
              <a:off x="-1505714"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9"/>
            <p:cNvSpPr/>
            <p:nvPr/>
          </p:nvSpPr>
          <p:spPr>
            <a:xfrm flipH="1">
              <a:off x="-2933272" y="-5994223"/>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9"/>
            <p:cNvSpPr/>
            <p:nvPr/>
          </p:nvSpPr>
          <p:spPr>
            <a:xfrm flipH="1">
              <a:off x="519307" y="-404680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9"/>
            <p:cNvSpPr/>
            <p:nvPr/>
          </p:nvSpPr>
          <p:spPr>
            <a:xfrm flipH="1">
              <a:off x="549910" y="-142680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9"/>
            <p:cNvSpPr/>
            <p:nvPr/>
          </p:nvSpPr>
          <p:spPr>
            <a:xfrm flipH="1">
              <a:off x="100683" y="-9888941"/>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9"/>
            <p:cNvSpPr/>
            <p:nvPr/>
          </p:nvSpPr>
          <p:spPr>
            <a:xfrm flipH="1">
              <a:off x="-2933304" y="-9888941"/>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9"/>
            <p:cNvSpPr/>
            <p:nvPr/>
          </p:nvSpPr>
          <p:spPr>
            <a:xfrm flipH="1">
              <a:off x="-2959201" y="-439730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9"/>
            <p:cNvSpPr/>
            <p:nvPr/>
          </p:nvSpPr>
          <p:spPr>
            <a:xfrm flipH="1">
              <a:off x="-2959201" y="-418561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9"/>
            <p:cNvSpPr/>
            <p:nvPr/>
          </p:nvSpPr>
          <p:spPr>
            <a:xfrm flipH="1">
              <a:off x="-2959201" y="-397151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9"/>
            <p:cNvSpPr/>
            <p:nvPr/>
          </p:nvSpPr>
          <p:spPr>
            <a:xfrm flipH="1">
              <a:off x="-2959201" y="-375994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9"/>
            <p:cNvSpPr/>
            <p:nvPr/>
          </p:nvSpPr>
          <p:spPr>
            <a:xfrm flipH="1">
              <a:off x="-2959201" y="-354825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9"/>
            <p:cNvSpPr/>
            <p:nvPr/>
          </p:nvSpPr>
          <p:spPr>
            <a:xfrm flipH="1">
              <a:off x="100675" y="-9286920"/>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9"/>
            <p:cNvSpPr/>
            <p:nvPr/>
          </p:nvSpPr>
          <p:spPr>
            <a:xfrm rot="5400000">
              <a:off x="-4092306" y="110720"/>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9"/>
            <p:cNvSpPr/>
            <p:nvPr/>
          </p:nvSpPr>
          <p:spPr>
            <a:xfrm rot="5400000">
              <a:off x="196075" y="-8010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9"/>
            <p:cNvSpPr/>
            <p:nvPr/>
          </p:nvSpPr>
          <p:spPr>
            <a:xfrm rot="5400000">
              <a:off x="-2081713"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9"/>
            <p:cNvSpPr/>
            <p:nvPr/>
          </p:nvSpPr>
          <p:spPr>
            <a:xfrm rot="5400000">
              <a:off x="-2792212"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9"/>
            <p:cNvSpPr/>
            <p:nvPr/>
          </p:nvSpPr>
          <p:spPr>
            <a:xfrm rot="5400000">
              <a:off x="-2555379"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9"/>
            <p:cNvSpPr/>
            <p:nvPr/>
          </p:nvSpPr>
          <p:spPr>
            <a:xfrm rot="5400000">
              <a:off x="-2318546"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9"/>
            <p:cNvSpPr/>
            <p:nvPr/>
          </p:nvSpPr>
          <p:spPr>
            <a:xfrm rot="5400000">
              <a:off x="163567" y="-32829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9"/>
            <p:cNvSpPr/>
            <p:nvPr/>
          </p:nvSpPr>
          <p:spPr>
            <a:xfrm rot="5400000">
              <a:off x="-2992046" y="-602929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9"/>
            <p:cNvSpPr/>
            <p:nvPr/>
          </p:nvSpPr>
          <p:spPr>
            <a:xfrm rot="5400000">
              <a:off x="-2992046" y="-721489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9"/>
            <p:cNvSpPr/>
            <p:nvPr/>
          </p:nvSpPr>
          <p:spPr>
            <a:xfrm rot="5400000">
              <a:off x="-2992046" y="-697777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9"/>
            <p:cNvSpPr/>
            <p:nvPr/>
          </p:nvSpPr>
          <p:spPr>
            <a:xfrm rot="5400000">
              <a:off x="-2992046" y="-67406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9"/>
            <p:cNvSpPr/>
            <p:nvPr/>
          </p:nvSpPr>
          <p:spPr>
            <a:xfrm rot="5400000">
              <a:off x="-2992046" y="-650353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9"/>
            <p:cNvSpPr/>
            <p:nvPr/>
          </p:nvSpPr>
          <p:spPr>
            <a:xfrm rot="5400000">
              <a:off x="-2992046" y="-626641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9"/>
            <p:cNvSpPr/>
            <p:nvPr/>
          </p:nvSpPr>
          <p:spPr>
            <a:xfrm rot="5400000">
              <a:off x="-2992046" y="-877647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9"/>
            <p:cNvSpPr/>
            <p:nvPr/>
          </p:nvSpPr>
          <p:spPr>
            <a:xfrm rot="5400000">
              <a:off x="-1220890"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9"/>
            <p:cNvSpPr/>
            <p:nvPr/>
          </p:nvSpPr>
          <p:spPr>
            <a:xfrm rot="5400000">
              <a:off x="-1505714"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9"/>
            <p:cNvSpPr/>
            <p:nvPr/>
          </p:nvSpPr>
          <p:spPr>
            <a:xfrm rot="5400000">
              <a:off x="196075" y="-8010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_1">
    <p:spTree>
      <p:nvGrpSpPr>
        <p:cNvPr id="1957" name="Shape 1957"/>
        <p:cNvGrpSpPr/>
        <p:nvPr/>
      </p:nvGrpSpPr>
      <p:grpSpPr>
        <a:xfrm>
          <a:off x="0" y="0"/>
          <a:ext cx="0" cy="0"/>
          <a:chOff x="0" y="0"/>
          <a:chExt cx="0" cy="0"/>
        </a:xfrm>
      </p:grpSpPr>
      <p:sp>
        <p:nvSpPr>
          <p:cNvPr id="1958" name="Google Shape;1958;p30"/>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959" name="Google Shape;1959;p30"/>
          <p:cNvGrpSpPr/>
          <p:nvPr/>
        </p:nvGrpSpPr>
        <p:grpSpPr>
          <a:xfrm>
            <a:off x="-3612573" y="3546476"/>
            <a:ext cx="4088811" cy="4088811"/>
            <a:chOff x="-3640848" y="2185426"/>
            <a:chExt cx="4088811" cy="4088811"/>
          </a:xfrm>
        </p:grpSpPr>
        <p:sp>
          <p:nvSpPr>
            <p:cNvPr id="1960" name="Google Shape;1960;p30"/>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0"/>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30"/>
          <p:cNvGrpSpPr/>
          <p:nvPr/>
        </p:nvGrpSpPr>
        <p:grpSpPr>
          <a:xfrm>
            <a:off x="-1350577" y="383600"/>
            <a:ext cx="1928770" cy="2826596"/>
            <a:chOff x="-1350577" y="383600"/>
            <a:chExt cx="1928770" cy="2826596"/>
          </a:xfrm>
        </p:grpSpPr>
        <p:sp>
          <p:nvSpPr>
            <p:cNvPr id="1963" name="Google Shape;1963;p30"/>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0"/>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0"/>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0"/>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0"/>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0"/>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0"/>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0"/>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 name="Google Shape;1971;p30"/>
          <p:cNvSpPr txBox="1"/>
          <p:nvPr>
            <p:ph idx="1" type="subTitle"/>
          </p:nvPr>
        </p:nvSpPr>
        <p:spPr>
          <a:xfrm>
            <a:off x="7132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2" name="Google Shape;1972;p30"/>
          <p:cNvSpPr txBox="1"/>
          <p:nvPr>
            <p:ph idx="2" type="subTitle"/>
          </p:nvPr>
        </p:nvSpPr>
        <p:spPr>
          <a:xfrm>
            <a:off x="7132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973" name="Google Shape;1973;p30"/>
          <p:cNvSpPr txBox="1"/>
          <p:nvPr>
            <p:ph idx="3" type="subTitle"/>
          </p:nvPr>
        </p:nvSpPr>
        <p:spPr>
          <a:xfrm>
            <a:off x="65797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4" name="Google Shape;1974;p30"/>
          <p:cNvSpPr txBox="1"/>
          <p:nvPr>
            <p:ph idx="4" type="subTitle"/>
          </p:nvPr>
        </p:nvSpPr>
        <p:spPr>
          <a:xfrm>
            <a:off x="65797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975" name="Google Shape;1975;p30"/>
          <p:cNvGrpSpPr/>
          <p:nvPr/>
        </p:nvGrpSpPr>
        <p:grpSpPr>
          <a:xfrm>
            <a:off x="6292929" y="-4592"/>
            <a:ext cx="5178842" cy="5178453"/>
            <a:chOff x="6292929" y="-4592"/>
            <a:chExt cx="5178842" cy="5178453"/>
          </a:xfrm>
        </p:grpSpPr>
        <p:sp>
          <p:nvSpPr>
            <p:cNvPr id="1976" name="Google Shape;1976;p30"/>
            <p:cNvSpPr/>
            <p:nvPr/>
          </p:nvSpPr>
          <p:spPr>
            <a:xfrm flipH="1" rot="2716073">
              <a:off x="7066103"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0"/>
            <p:cNvSpPr/>
            <p:nvPr/>
          </p:nvSpPr>
          <p:spPr>
            <a:xfrm flipH="1" rot="2716073">
              <a:off x="7066103"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0"/>
            <p:cNvSpPr/>
            <p:nvPr/>
          </p:nvSpPr>
          <p:spPr>
            <a:xfrm flipH="1" rot="5400000">
              <a:off x="8498352" y="44653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0"/>
            <p:cNvSpPr/>
            <p:nvPr/>
          </p:nvSpPr>
          <p:spPr>
            <a:xfrm flipH="1" rot="5400000">
              <a:off x="8498352" y="44653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30"/>
          <p:cNvSpPr txBox="1"/>
          <p:nvPr>
            <p:ph idx="5" type="subTitle"/>
          </p:nvPr>
        </p:nvSpPr>
        <p:spPr>
          <a:xfrm>
            <a:off x="46242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1" name="Google Shape;1981;p30"/>
          <p:cNvSpPr txBox="1"/>
          <p:nvPr>
            <p:ph idx="6" type="subTitle"/>
          </p:nvPr>
        </p:nvSpPr>
        <p:spPr>
          <a:xfrm>
            <a:off x="46242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982" name="Google Shape;1982;p30"/>
          <p:cNvSpPr txBox="1"/>
          <p:nvPr>
            <p:ph idx="7" type="subTitle"/>
          </p:nvPr>
        </p:nvSpPr>
        <p:spPr>
          <a:xfrm>
            <a:off x="26687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3" name="Google Shape;1983;p30"/>
          <p:cNvSpPr txBox="1"/>
          <p:nvPr>
            <p:ph idx="8" type="subTitle"/>
          </p:nvPr>
        </p:nvSpPr>
        <p:spPr>
          <a:xfrm>
            <a:off x="26687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8" name="Shape 128"/>
        <p:cNvGrpSpPr/>
        <p:nvPr/>
      </p:nvGrpSpPr>
      <p:grpSpPr>
        <a:xfrm>
          <a:off x="0" y="0"/>
          <a:ext cx="0" cy="0"/>
          <a:chOff x="0" y="0"/>
          <a:chExt cx="0" cy="0"/>
        </a:xfrm>
      </p:grpSpPr>
      <p:sp>
        <p:nvSpPr>
          <p:cNvPr id="129" name="Google Shape;129;p4"/>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30" name="Google Shape;130;p4"/>
          <p:cNvSpPr txBox="1"/>
          <p:nvPr>
            <p:ph idx="1" type="body"/>
          </p:nvPr>
        </p:nvSpPr>
        <p:spPr>
          <a:xfrm>
            <a:off x="713225" y="1199000"/>
            <a:ext cx="7717500" cy="336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31" name="Google Shape;131;p4"/>
          <p:cNvGrpSpPr/>
          <p:nvPr/>
        </p:nvGrpSpPr>
        <p:grpSpPr>
          <a:xfrm>
            <a:off x="-3170262" y="3452177"/>
            <a:ext cx="3721951" cy="12135923"/>
            <a:chOff x="-3170262" y="3452177"/>
            <a:chExt cx="3721951" cy="12135923"/>
          </a:xfrm>
        </p:grpSpPr>
        <p:sp>
          <p:nvSpPr>
            <p:cNvPr id="132" name="Google Shape;132;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4"/>
          <p:cNvGrpSpPr/>
          <p:nvPr/>
        </p:nvGrpSpPr>
        <p:grpSpPr>
          <a:xfrm>
            <a:off x="8681163" y="-2011948"/>
            <a:ext cx="3721951" cy="12135923"/>
            <a:chOff x="-3170262" y="3452177"/>
            <a:chExt cx="3721951" cy="12135923"/>
          </a:xfrm>
        </p:grpSpPr>
        <p:sp>
          <p:nvSpPr>
            <p:cNvPr id="189" name="Google Shape;189;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4"/>
          <p:cNvGrpSpPr/>
          <p:nvPr/>
        </p:nvGrpSpPr>
        <p:grpSpPr>
          <a:xfrm>
            <a:off x="-1081045" y="-1072813"/>
            <a:ext cx="3021722" cy="3146276"/>
            <a:chOff x="-1081045" y="-1072813"/>
            <a:chExt cx="3021722" cy="3146276"/>
          </a:xfrm>
        </p:grpSpPr>
        <p:sp>
          <p:nvSpPr>
            <p:cNvPr id="244" name="Google Shape;244;p4"/>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6_1_1">
    <p:spTree>
      <p:nvGrpSpPr>
        <p:cNvPr id="1984" name="Shape 1984"/>
        <p:cNvGrpSpPr/>
        <p:nvPr/>
      </p:nvGrpSpPr>
      <p:grpSpPr>
        <a:xfrm>
          <a:off x="0" y="0"/>
          <a:ext cx="0" cy="0"/>
          <a:chOff x="0" y="0"/>
          <a:chExt cx="0" cy="0"/>
        </a:xfrm>
      </p:grpSpPr>
      <p:sp>
        <p:nvSpPr>
          <p:cNvPr id="1985" name="Google Shape;1985;p31"/>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986" name="Google Shape;1986;p31"/>
          <p:cNvGrpSpPr/>
          <p:nvPr/>
        </p:nvGrpSpPr>
        <p:grpSpPr>
          <a:xfrm flipH="1" rot="10800000">
            <a:off x="8280700" y="-1086319"/>
            <a:ext cx="4222888" cy="4088811"/>
            <a:chOff x="8129425" y="2555026"/>
            <a:chExt cx="4222888" cy="4088811"/>
          </a:xfrm>
        </p:grpSpPr>
        <p:sp>
          <p:nvSpPr>
            <p:cNvPr id="1987" name="Google Shape;1987;p31"/>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1"/>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1"/>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1"/>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1"/>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1"/>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1"/>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1"/>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31"/>
          <p:cNvGrpSpPr/>
          <p:nvPr/>
        </p:nvGrpSpPr>
        <p:grpSpPr>
          <a:xfrm>
            <a:off x="-3008737" y="-4892867"/>
            <a:ext cx="3721951" cy="12135923"/>
            <a:chOff x="-3170262" y="3452177"/>
            <a:chExt cx="3721951" cy="12135923"/>
          </a:xfrm>
        </p:grpSpPr>
        <p:sp>
          <p:nvSpPr>
            <p:cNvPr id="1996" name="Google Shape;1996;p3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31"/>
          <p:cNvGrpSpPr/>
          <p:nvPr/>
        </p:nvGrpSpPr>
        <p:grpSpPr>
          <a:xfrm>
            <a:off x="3324825" y="4560924"/>
            <a:ext cx="6966899" cy="300288"/>
            <a:chOff x="3324825" y="4560924"/>
            <a:chExt cx="6966899" cy="300288"/>
          </a:xfrm>
        </p:grpSpPr>
        <p:sp>
          <p:nvSpPr>
            <p:cNvPr id="2053" name="Google Shape;2053;p31"/>
            <p:cNvSpPr/>
            <p:nvPr/>
          </p:nvSpPr>
          <p:spPr>
            <a:xfrm flipH="1" rot="5400000">
              <a:off x="676846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1"/>
            <p:cNvSpPr/>
            <p:nvPr/>
          </p:nvSpPr>
          <p:spPr>
            <a:xfrm rot="10800000">
              <a:off x="6513499"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1"/>
            <p:cNvSpPr/>
            <p:nvPr/>
          </p:nvSpPr>
          <p:spPr>
            <a:xfrm rot="10800000">
              <a:off x="6513499"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1"/>
            <p:cNvSpPr/>
            <p:nvPr/>
          </p:nvSpPr>
          <p:spPr>
            <a:xfrm>
              <a:off x="3324825" y="461970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7" name="Google Shape;2057;p31"/>
          <p:cNvSpPr txBox="1"/>
          <p:nvPr>
            <p:ph idx="1" type="subTitle"/>
          </p:nvPr>
        </p:nvSpPr>
        <p:spPr>
          <a:xfrm>
            <a:off x="4677087" y="18561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8" name="Google Shape;2058;p31"/>
          <p:cNvSpPr txBox="1"/>
          <p:nvPr>
            <p:ph idx="2" type="subTitle"/>
          </p:nvPr>
        </p:nvSpPr>
        <p:spPr>
          <a:xfrm>
            <a:off x="4677087" y="14749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59" name="Google Shape;2059;p31"/>
          <p:cNvSpPr txBox="1"/>
          <p:nvPr>
            <p:ph idx="3" type="subTitle"/>
          </p:nvPr>
        </p:nvSpPr>
        <p:spPr>
          <a:xfrm>
            <a:off x="827525"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0" name="Google Shape;2060;p31"/>
          <p:cNvSpPr txBox="1"/>
          <p:nvPr>
            <p:ph idx="4" type="subTitle"/>
          </p:nvPr>
        </p:nvSpPr>
        <p:spPr>
          <a:xfrm>
            <a:off x="827525"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1" name="Google Shape;2061;p31"/>
          <p:cNvSpPr txBox="1"/>
          <p:nvPr>
            <p:ph idx="5" type="subTitle"/>
          </p:nvPr>
        </p:nvSpPr>
        <p:spPr>
          <a:xfrm>
            <a:off x="5960275"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2" name="Google Shape;2062;p31"/>
          <p:cNvSpPr txBox="1"/>
          <p:nvPr>
            <p:ph idx="6" type="subTitle"/>
          </p:nvPr>
        </p:nvSpPr>
        <p:spPr>
          <a:xfrm>
            <a:off x="5960275"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3" name="Google Shape;2063;p31"/>
          <p:cNvSpPr txBox="1"/>
          <p:nvPr>
            <p:ph idx="7" type="subTitle"/>
          </p:nvPr>
        </p:nvSpPr>
        <p:spPr>
          <a:xfrm>
            <a:off x="3393900"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4" name="Google Shape;2064;p31"/>
          <p:cNvSpPr txBox="1"/>
          <p:nvPr>
            <p:ph idx="8" type="subTitle"/>
          </p:nvPr>
        </p:nvSpPr>
        <p:spPr>
          <a:xfrm>
            <a:off x="3393900"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5" name="Google Shape;2065;p31"/>
          <p:cNvSpPr txBox="1"/>
          <p:nvPr>
            <p:ph idx="9" type="subTitle"/>
          </p:nvPr>
        </p:nvSpPr>
        <p:spPr>
          <a:xfrm>
            <a:off x="2110713" y="18561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6" name="Google Shape;2066;p31"/>
          <p:cNvSpPr txBox="1"/>
          <p:nvPr>
            <p:ph idx="13" type="subTitle"/>
          </p:nvPr>
        </p:nvSpPr>
        <p:spPr>
          <a:xfrm>
            <a:off x="2110713" y="14749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67" name="Shape 2067"/>
        <p:cNvGrpSpPr/>
        <p:nvPr/>
      </p:nvGrpSpPr>
      <p:grpSpPr>
        <a:xfrm>
          <a:off x="0" y="0"/>
          <a:ext cx="0" cy="0"/>
          <a:chOff x="0" y="0"/>
          <a:chExt cx="0" cy="0"/>
        </a:xfrm>
      </p:grpSpPr>
      <p:sp>
        <p:nvSpPr>
          <p:cNvPr id="2068" name="Google Shape;2068;p32"/>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069" name="Google Shape;2069;p32"/>
          <p:cNvSpPr txBox="1"/>
          <p:nvPr>
            <p:ph idx="1" type="subTitle"/>
          </p:nvPr>
        </p:nvSpPr>
        <p:spPr>
          <a:xfrm>
            <a:off x="1805875" y="1710450"/>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0" name="Google Shape;2070;p32"/>
          <p:cNvSpPr txBox="1"/>
          <p:nvPr>
            <p:ph idx="2" type="subTitle"/>
          </p:nvPr>
        </p:nvSpPr>
        <p:spPr>
          <a:xfrm>
            <a:off x="1805875" y="1329200"/>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1" name="Google Shape;2071;p32"/>
          <p:cNvSpPr txBox="1"/>
          <p:nvPr>
            <p:ph idx="3" type="subTitle"/>
          </p:nvPr>
        </p:nvSpPr>
        <p:spPr>
          <a:xfrm>
            <a:off x="1805875" y="4077725"/>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2" name="Google Shape;2072;p32"/>
          <p:cNvSpPr txBox="1"/>
          <p:nvPr>
            <p:ph idx="4" type="subTitle"/>
          </p:nvPr>
        </p:nvSpPr>
        <p:spPr>
          <a:xfrm>
            <a:off x="1805875" y="3696475"/>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3" name="Google Shape;2073;p32"/>
          <p:cNvSpPr txBox="1"/>
          <p:nvPr>
            <p:ph idx="5" type="subTitle"/>
          </p:nvPr>
        </p:nvSpPr>
        <p:spPr>
          <a:xfrm>
            <a:off x="1805875" y="2894088"/>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4" name="Google Shape;2074;p32"/>
          <p:cNvSpPr txBox="1"/>
          <p:nvPr>
            <p:ph idx="6" type="subTitle"/>
          </p:nvPr>
        </p:nvSpPr>
        <p:spPr>
          <a:xfrm>
            <a:off x="1805875" y="2512838"/>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5" name="Google Shape;2075;p32"/>
          <p:cNvSpPr txBox="1"/>
          <p:nvPr>
            <p:ph idx="7" type="subTitle"/>
          </p:nvPr>
        </p:nvSpPr>
        <p:spPr>
          <a:xfrm>
            <a:off x="5660750" y="1710450"/>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6" name="Google Shape;2076;p32"/>
          <p:cNvSpPr txBox="1"/>
          <p:nvPr>
            <p:ph idx="8" type="subTitle"/>
          </p:nvPr>
        </p:nvSpPr>
        <p:spPr>
          <a:xfrm>
            <a:off x="5660750" y="1329200"/>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7" name="Google Shape;2077;p32"/>
          <p:cNvSpPr txBox="1"/>
          <p:nvPr>
            <p:ph idx="9" type="subTitle"/>
          </p:nvPr>
        </p:nvSpPr>
        <p:spPr>
          <a:xfrm>
            <a:off x="5660750" y="4077725"/>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8" name="Google Shape;2078;p32"/>
          <p:cNvSpPr txBox="1"/>
          <p:nvPr>
            <p:ph idx="13" type="subTitle"/>
          </p:nvPr>
        </p:nvSpPr>
        <p:spPr>
          <a:xfrm>
            <a:off x="5660750" y="3696475"/>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9" name="Google Shape;2079;p32"/>
          <p:cNvSpPr txBox="1"/>
          <p:nvPr>
            <p:ph idx="14" type="subTitle"/>
          </p:nvPr>
        </p:nvSpPr>
        <p:spPr>
          <a:xfrm>
            <a:off x="5660750" y="2894088"/>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80" name="Google Shape;2080;p32"/>
          <p:cNvSpPr txBox="1"/>
          <p:nvPr>
            <p:ph idx="15" type="subTitle"/>
          </p:nvPr>
        </p:nvSpPr>
        <p:spPr>
          <a:xfrm>
            <a:off x="5660750" y="2512838"/>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2081" name="Google Shape;2081;p32"/>
          <p:cNvGrpSpPr/>
          <p:nvPr/>
        </p:nvGrpSpPr>
        <p:grpSpPr>
          <a:xfrm rot="10800000">
            <a:off x="7218810" y="-1747902"/>
            <a:ext cx="3021722" cy="3146276"/>
            <a:chOff x="-1064015" y="2306598"/>
            <a:chExt cx="3021722" cy="3146276"/>
          </a:xfrm>
        </p:grpSpPr>
        <p:sp>
          <p:nvSpPr>
            <p:cNvPr id="2082" name="Google Shape;2082;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32"/>
          <p:cNvGrpSpPr/>
          <p:nvPr/>
        </p:nvGrpSpPr>
        <p:grpSpPr>
          <a:xfrm rot="10800000">
            <a:off x="-66225" y="2050490"/>
            <a:ext cx="618526" cy="5831511"/>
            <a:chOff x="8626375" y="-2137135"/>
            <a:chExt cx="618526" cy="5831511"/>
          </a:xfrm>
        </p:grpSpPr>
        <p:sp>
          <p:nvSpPr>
            <p:cNvPr id="2087" name="Google Shape;2087;p32"/>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2"/>
            <p:cNvSpPr/>
            <p:nvPr/>
          </p:nvSpPr>
          <p:spPr>
            <a:xfrm rot="-5400000">
              <a:off x="8403006" y="2019204"/>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2"/>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2"/>
            <p:cNvSpPr/>
            <p:nvPr/>
          </p:nvSpPr>
          <p:spPr>
            <a:xfrm rot="-5400000">
              <a:off x="8403006" y="2019204"/>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32"/>
          <p:cNvGrpSpPr/>
          <p:nvPr/>
        </p:nvGrpSpPr>
        <p:grpSpPr>
          <a:xfrm>
            <a:off x="8749262" y="539535"/>
            <a:ext cx="117523" cy="519040"/>
            <a:chOff x="9744987" y="2954335"/>
            <a:chExt cx="117523" cy="519040"/>
          </a:xfrm>
        </p:grpSpPr>
        <p:sp>
          <p:nvSpPr>
            <p:cNvPr id="2092" name="Google Shape;2092;p32"/>
            <p:cNvSpPr/>
            <p:nvPr/>
          </p:nvSpPr>
          <p:spPr>
            <a:xfrm rot="-5400000">
              <a:off x="9744987" y="335585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2"/>
            <p:cNvSpPr/>
            <p:nvPr/>
          </p:nvSpPr>
          <p:spPr>
            <a:xfrm rot="-5400000">
              <a:off x="9744987" y="315509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2"/>
            <p:cNvSpPr/>
            <p:nvPr/>
          </p:nvSpPr>
          <p:spPr>
            <a:xfrm rot="-5400000">
              <a:off x="9744987" y="295433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2"/>
            <p:cNvSpPr/>
            <p:nvPr/>
          </p:nvSpPr>
          <p:spPr>
            <a:xfrm rot="-5400000">
              <a:off x="9744987" y="335585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2"/>
            <p:cNvSpPr/>
            <p:nvPr/>
          </p:nvSpPr>
          <p:spPr>
            <a:xfrm rot="-5400000">
              <a:off x="9744987" y="315509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2"/>
            <p:cNvSpPr/>
            <p:nvPr/>
          </p:nvSpPr>
          <p:spPr>
            <a:xfrm rot="-5400000">
              <a:off x="9744987" y="295433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32"/>
          <p:cNvGrpSpPr/>
          <p:nvPr/>
        </p:nvGrpSpPr>
        <p:grpSpPr>
          <a:xfrm rot="5400000">
            <a:off x="-1353565" y="-944652"/>
            <a:ext cx="3021722" cy="3146276"/>
            <a:chOff x="-1064015" y="2306598"/>
            <a:chExt cx="3021722" cy="3146276"/>
          </a:xfrm>
        </p:grpSpPr>
        <p:sp>
          <p:nvSpPr>
            <p:cNvPr id="2099" name="Google Shape;2099;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32"/>
          <p:cNvGrpSpPr/>
          <p:nvPr/>
        </p:nvGrpSpPr>
        <p:grpSpPr>
          <a:xfrm flipH="1">
            <a:off x="5149127" y="4880776"/>
            <a:ext cx="4088811" cy="4088811"/>
            <a:chOff x="-3640848" y="2185426"/>
            <a:chExt cx="4088811" cy="4088811"/>
          </a:xfrm>
        </p:grpSpPr>
        <p:sp>
          <p:nvSpPr>
            <p:cNvPr id="2104" name="Google Shape;2104;p3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2106" name="Shape 2106"/>
        <p:cNvGrpSpPr/>
        <p:nvPr/>
      </p:nvGrpSpPr>
      <p:grpSpPr>
        <a:xfrm>
          <a:off x="0" y="0"/>
          <a:ext cx="0" cy="0"/>
          <a:chOff x="0" y="0"/>
          <a:chExt cx="0" cy="0"/>
        </a:xfrm>
      </p:grpSpPr>
      <p:sp>
        <p:nvSpPr>
          <p:cNvPr id="2107" name="Google Shape;2107;p3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108" name="Google Shape;2108;p33"/>
          <p:cNvSpPr txBox="1"/>
          <p:nvPr>
            <p:ph idx="1" type="subTitle"/>
          </p:nvPr>
        </p:nvSpPr>
        <p:spPr>
          <a:xfrm>
            <a:off x="1018025"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9" name="Google Shape;2109;p33"/>
          <p:cNvSpPr txBox="1"/>
          <p:nvPr>
            <p:ph idx="2" type="subTitle"/>
          </p:nvPr>
        </p:nvSpPr>
        <p:spPr>
          <a:xfrm>
            <a:off x="1018025"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0" name="Google Shape;2110;p33"/>
          <p:cNvSpPr txBox="1"/>
          <p:nvPr>
            <p:ph idx="3" type="subTitle"/>
          </p:nvPr>
        </p:nvSpPr>
        <p:spPr>
          <a:xfrm>
            <a:off x="1018025"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1" name="Google Shape;2111;p33"/>
          <p:cNvSpPr txBox="1"/>
          <p:nvPr>
            <p:ph idx="4" type="subTitle"/>
          </p:nvPr>
        </p:nvSpPr>
        <p:spPr>
          <a:xfrm>
            <a:off x="1018025"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2" name="Google Shape;2112;p33"/>
          <p:cNvSpPr txBox="1"/>
          <p:nvPr>
            <p:ph idx="5" type="subTitle"/>
          </p:nvPr>
        </p:nvSpPr>
        <p:spPr>
          <a:xfrm>
            <a:off x="5960600"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3" name="Google Shape;2113;p33"/>
          <p:cNvSpPr txBox="1"/>
          <p:nvPr>
            <p:ph idx="6" type="subTitle"/>
          </p:nvPr>
        </p:nvSpPr>
        <p:spPr>
          <a:xfrm>
            <a:off x="5960600"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4" name="Google Shape;2114;p33"/>
          <p:cNvSpPr txBox="1"/>
          <p:nvPr>
            <p:ph idx="7" type="subTitle"/>
          </p:nvPr>
        </p:nvSpPr>
        <p:spPr>
          <a:xfrm>
            <a:off x="5960600"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5" name="Google Shape;2115;p33"/>
          <p:cNvSpPr txBox="1"/>
          <p:nvPr>
            <p:ph idx="8" type="subTitle"/>
          </p:nvPr>
        </p:nvSpPr>
        <p:spPr>
          <a:xfrm>
            <a:off x="5960600"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6" name="Google Shape;2116;p33"/>
          <p:cNvSpPr txBox="1"/>
          <p:nvPr>
            <p:ph idx="9" type="subTitle"/>
          </p:nvPr>
        </p:nvSpPr>
        <p:spPr>
          <a:xfrm>
            <a:off x="3489313"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7" name="Google Shape;2117;p33"/>
          <p:cNvSpPr txBox="1"/>
          <p:nvPr>
            <p:ph idx="13" type="subTitle"/>
          </p:nvPr>
        </p:nvSpPr>
        <p:spPr>
          <a:xfrm>
            <a:off x="3489313"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8" name="Google Shape;2118;p33"/>
          <p:cNvSpPr txBox="1"/>
          <p:nvPr>
            <p:ph idx="14" type="subTitle"/>
          </p:nvPr>
        </p:nvSpPr>
        <p:spPr>
          <a:xfrm>
            <a:off x="3489313"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9" name="Google Shape;2119;p33"/>
          <p:cNvSpPr txBox="1"/>
          <p:nvPr>
            <p:ph idx="15" type="subTitle"/>
          </p:nvPr>
        </p:nvSpPr>
        <p:spPr>
          <a:xfrm>
            <a:off x="3489313"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2120" name="Google Shape;2120;p33"/>
          <p:cNvGrpSpPr/>
          <p:nvPr/>
        </p:nvGrpSpPr>
        <p:grpSpPr>
          <a:xfrm rot="5400000">
            <a:off x="1166050" y="3082013"/>
            <a:ext cx="237939" cy="3223487"/>
            <a:chOff x="8202950" y="1983213"/>
            <a:chExt cx="237939" cy="3223487"/>
          </a:xfrm>
        </p:grpSpPr>
        <p:sp>
          <p:nvSpPr>
            <p:cNvPr id="2121" name="Google Shape;2121;p33"/>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122" name="Google Shape;2122;p33"/>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124" name="Google Shape;2124;p33"/>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33"/>
          <p:cNvGrpSpPr/>
          <p:nvPr/>
        </p:nvGrpSpPr>
        <p:grpSpPr>
          <a:xfrm flipH="1">
            <a:off x="8430763" y="-4899154"/>
            <a:ext cx="3721951" cy="12135923"/>
            <a:chOff x="-3170262" y="3452177"/>
            <a:chExt cx="3721951" cy="12135923"/>
          </a:xfrm>
        </p:grpSpPr>
        <p:sp>
          <p:nvSpPr>
            <p:cNvPr id="2126" name="Google Shape;2126;p3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 name="Google Shape;2182;p33"/>
          <p:cNvGrpSpPr/>
          <p:nvPr/>
        </p:nvGrpSpPr>
        <p:grpSpPr>
          <a:xfrm>
            <a:off x="-3068987" y="-3082792"/>
            <a:ext cx="3721951" cy="9403095"/>
            <a:chOff x="-7394687" y="-2183642"/>
            <a:chExt cx="3721951" cy="9403095"/>
          </a:xfrm>
        </p:grpSpPr>
        <p:sp>
          <p:nvSpPr>
            <p:cNvPr id="2183" name="Google Shape;2183;p33"/>
            <p:cNvSpPr/>
            <p:nvPr/>
          </p:nvSpPr>
          <p:spPr>
            <a:xfrm rot="10800000">
              <a:off x="-7259447" y="-2141118"/>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rot="10800000">
              <a:off x="-3806868" y="1911127"/>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rot="10800000">
              <a:off x="-3776265" y="873815"/>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rot="10800000">
              <a:off x="-7285376" y="406776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rot="10800000">
              <a:off x="-7285376" y="385608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rot="10800000">
              <a:off x="-7285376" y="3642093"/>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rot="10800000">
              <a:off x="-7285376" y="3430410"/>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rot="10800000">
              <a:off x="-7285376" y="321872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flipH="1" rot="5400000">
              <a:off x="-8418481" y="-374313"/>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flipH="1" rot="5400000">
              <a:off x="-7613337" y="1451163"/>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flipH="1" rot="5400000">
              <a:off x="-6407888"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flipH="1" rot="5400000">
              <a:off x="-7118387"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flipH="1" rot="5400000">
              <a:off x="-6881554"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flipH="1" rot="5400000">
              <a:off x="-6644721"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flipH="1" rot="5400000">
              <a:off x="-4162608" y="3019385"/>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flipH="1" rot="5400000">
              <a:off x="-7318221" y="591632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p:nvPr/>
          </p:nvSpPr>
          <p:spPr>
            <a:xfrm flipH="1" rot="5400000">
              <a:off x="-7318221" y="71019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3"/>
            <p:cNvSpPr/>
            <p:nvPr/>
          </p:nvSpPr>
          <p:spPr>
            <a:xfrm flipH="1" rot="5400000">
              <a:off x="-7318221" y="686481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3"/>
            <p:cNvSpPr/>
            <p:nvPr/>
          </p:nvSpPr>
          <p:spPr>
            <a:xfrm flipH="1" rot="5400000">
              <a:off x="-7318221" y="66276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3"/>
            <p:cNvSpPr/>
            <p:nvPr/>
          </p:nvSpPr>
          <p:spPr>
            <a:xfrm flipH="1" rot="5400000">
              <a:off x="-7318221" y="63905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flipH="1" rot="5400000">
              <a:off x="-7318221" y="61534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3"/>
            <p:cNvSpPr/>
            <p:nvPr/>
          </p:nvSpPr>
          <p:spPr>
            <a:xfrm rot="10800000">
              <a:off x="-7259447" y="-2141118"/>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3"/>
            <p:cNvSpPr/>
            <p:nvPr/>
          </p:nvSpPr>
          <p:spPr>
            <a:xfrm rot="10800000">
              <a:off x="-3806868" y="1911127"/>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3"/>
            <p:cNvSpPr/>
            <p:nvPr/>
          </p:nvSpPr>
          <p:spPr>
            <a:xfrm rot="10800000">
              <a:off x="-3776265" y="873815"/>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3"/>
            <p:cNvSpPr/>
            <p:nvPr/>
          </p:nvSpPr>
          <p:spPr>
            <a:xfrm rot="10800000">
              <a:off x="-7285376" y="406776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rot="10800000">
              <a:off x="-7285376" y="385608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3"/>
            <p:cNvSpPr/>
            <p:nvPr/>
          </p:nvSpPr>
          <p:spPr>
            <a:xfrm rot="10800000">
              <a:off x="-7285376" y="3642093"/>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3"/>
            <p:cNvSpPr/>
            <p:nvPr/>
          </p:nvSpPr>
          <p:spPr>
            <a:xfrm rot="10800000">
              <a:off x="-7285376" y="3430410"/>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3"/>
            <p:cNvSpPr/>
            <p:nvPr/>
          </p:nvSpPr>
          <p:spPr>
            <a:xfrm rot="10800000">
              <a:off x="-7285376" y="321872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3"/>
            <p:cNvSpPr/>
            <p:nvPr/>
          </p:nvSpPr>
          <p:spPr>
            <a:xfrm flipH="1" rot="5400000">
              <a:off x="-8418481" y="-374313"/>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flipH="1" rot="5400000">
              <a:off x="-7613337" y="1451163"/>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3"/>
            <p:cNvSpPr/>
            <p:nvPr/>
          </p:nvSpPr>
          <p:spPr>
            <a:xfrm flipH="1" rot="5400000">
              <a:off x="-6407888"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3"/>
            <p:cNvSpPr/>
            <p:nvPr/>
          </p:nvSpPr>
          <p:spPr>
            <a:xfrm flipH="1" rot="5400000">
              <a:off x="-7118387"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3"/>
            <p:cNvSpPr/>
            <p:nvPr/>
          </p:nvSpPr>
          <p:spPr>
            <a:xfrm flipH="1" rot="5400000">
              <a:off x="-6881554"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3"/>
            <p:cNvSpPr/>
            <p:nvPr/>
          </p:nvSpPr>
          <p:spPr>
            <a:xfrm flipH="1" rot="5400000">
              <a:off x="-6644721"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flipH="1" rot="5400000">
              <a:off x="-4162608" y="3019385"/>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3"/>
            <p:cNvSpPr/>
            <p:nvPr/>
          </p:nvSpPr>
          <p:spPr>
            <a:xfrm flipH="1" rot="5400000">
              <a:off x="-7318221" y="591632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3"/>
            <p:cNvSpPr/>
            <p:nvPr/>
          </p:nvSpPr>
          <p:spPr>
            <a:xfrm flipH="1" rot="5400000">
              <a:off x="-7318221" y="71019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3"/>
            <p:cNvSpPr/>
            <p:nvPr/>
          </p:nvSpPr>
          <p:spPr>
            <a:xfrm flipH="1" rot="5400000">
              <a:off x="-7318221" y="686481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3"/>
            <p:cNvSpPr/>
            <p:nvPr/>
          </p:nvSpPr>
          <p:spPr>
            <a:xfrm flipH="1" rot="5400000">
              <a:off x="-7318221" y="66276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flipH="1" rot="5400000">
              <a:off x="-7318221" y="63905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3"/>
            <p:cNvSpPr/>
            <p:nvPr/>
          </p:nvSpPr>
          <p:spPr>
            <a:xfrm flipH="1" rot="5400000">
              <a:off x="-7318221" y="61534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33"/>
          <p:cNvGrpSpPr/>
          <p:nvPr/>
        </p:nvGrpSpPr>
        <p:grpSpPr>
          <a:xfrm>
            <a:off x="4408931" y="4599431"/>
            <a:ext cx="2140237" cy="268164"/>
            <a:chOff x="5768381" y="4599431"/>
            <a:chExt cx="2140237" cy="268164"/>
          </a:xfrm>
        </p:grpSpPr>
        <p:sp>
          <p:nvSpPr>
            <p:cNvPr id="2226" name="Google Shape;2226;p33"/>
            <p:cNvSpPr/>
            <p:nvPr/>
          </p:nvSpPr>
          <p:spPr>
            <a:xfrm rot="-5400000">
              <a:off x="6838442" y="36633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flipH="1" rot="10800000">
              <a:off x="6482702" y="45994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rot="-5400000">
              <a:off x="6838442" y="3663402"/>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3"/>
            <p:cNvSpPr/>
            <p:nvPr/>
          </p:nvSpPr>
          <p:spPr>
            <a:xfrm flipH="1" rot="10800000">
              <a:off x="6482702" y="45994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230" name="Shape 2230"/>
        <p:cNvGrpSpPr/>
        <p:nvPr/>
      </p:nvGrpSpPr>
      <p:grpSpPr>
        <a:xfrm>
          <a:off x="0" y="0"/>
          <a:ext cx="0" cy="0"/>
          <a:chOff x="0" y="0"/>
          <a:chExt cx="0" cy="0"/>
        </a:xfrm>
      </p:grpSpPr>
      <p:sp>
        <p:nvSpPr>
          <p:cNvPr id="2231" name="Google Shape;2231;p34"/>
          <p:cNvSpPr txBox="1"/>
          <p:nvPr>
            <p:ph type="title"/>
          </p:nvPr>
        </p:nvSpPr>
        <p:spPr>
          <a:xfrm>
            <a:off x="2832750" y="621225"/>
            <a:ext cx="3478500" cy="7776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2232" name="Google Shape;2232;p34"/>
          <p:cNvGrpSpPr/>
          <p:nvPr/>
        </p:nvGrpSpPr>
        <p:grpSpPr>
          <a:xfrm flipH="1" rot="10800000">
            <a:off x="-1947251" y="-2064042"/>
            <a:ext cx="3721951" cy="12135923"/>
            <a:chOff x="-3170262" y="3452177"/>
            <a:chExt cx="3721951" cy="12135923"/>
          </a:xfrm>
        </p:grpSpPr>
        <p:sp>
          <p:nvSpPr>
            <p:cNvPr id="2233" name="Google Shape;2233;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34"/>
          <p:cNvGrpSpPr/>
          <p:nvPr/>
        </p:nvGrpSpPr>
        <p:grpSpPr>
          <a:xfrm rot="10800000">
            <a:off x="-2665901" y="-1468542"/>
            <a:ext cx="3721951" cy="12135923"/>
            <a:chOff x="-3170262" y="3452177"/>
            <a:chExt cx="3721951" cy="12135923"/>
          </a:xfrm>
        </p:grpSpPr>
        <p:sp>
          <p:nvSpPr>
            <p:cNvPr id="2290" name="Google Shape;2290;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34"/>
          <p:cNvGrpSpPr/>
          <p:nvPr/>
        </p:nvGrpSpPr>
        <p:grpSpPr>
          <a:xfrm flipH="1">
            <a:off x="7369299" y="-4760179"/>
            <a:ext cx="3721951" cy="12135923"/>
            <a:chOff x="-3170262" y="3452177"/>
            <a:chExt cx="3721951" cy="12135923"/>
          </a:xfrm>
        </p:grpSpPr>
        <p:sp>
          <p:nvSpPr>
            <p:cNvPr id="2347" name="Google Shape;2347;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34"/>
          <p:cNvGrpSpPr/>
          <p:nvPr/>
        </p:nvGrpSpPr>
        <p:grpSpPr>
          <a:xfrm>
            <a:off x="8087949" y="-5355679"/>
            <a:ext cx="3721951" cy="12135923"/>
            <a:chOff x="-3170262" y="3452177"/>
            <a:chExt cx="3721951" cy="12135923"/>
          </a:xfrm>
        </p:grpSpPr>
        <p:sp>
          <p:nvSpPr>
            <p:cNvPr id="2404" name="Google Shape;2404;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0" name="Google Shape;2460;p34"/>
          <p:cNvSpPr txBox="1"/>
          <p:nvPr/>
        </p:nvSpPr>
        <p:spPr>
          <a:xfrm>
            <a:off x="2832750" y="3481875"/>
            <a:ext cx="3478500" cy="67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Source Sans Pro"/>
                <a:ea typeface="Source Sans Pro"/>
                <a:cs typeface="Source Sans Pro"/>
                <a:sym typeface="Source Sans Pro"/>
              </a:rPr>
              <a:t>Credits: This presentation template was created by </a:t>
            </a:r>
            <a:r>
              <a:rPr b="1" lang="en" sz="1200">
                <a:solidFill>
                  <a:schemeClr val="accent1"/>
                </a:solidFill>
                <a:uFill>
                  <a:noFill/>
                </a:uFill>
                <a:latin typeface="Source Sans Pro"/>
                <a:ea typeface="Source Sans Pro"/>
                <a:cs typeface="Source Sans Pro"/>
                <a:sym typeface="Source Sans Pro"/>
                <a:hlinkClick r:id="rId2">
                  <a:extLst>
                    <a:ext uri="{A12FA001-AC4F-418D-AE19-62706E023703}">
                      <ahyp:hlinkClr val="tx"/>
                    </a:ext>
                  </a:extLst>
                </a:hlinkClick>
              </a:rPr>
              <a:t>Slidesgo</a:t>
            </a:r>
            <a:r>
              <a:rPr lang="en" sz="1200">
                <a:solidFill>
                  <a:schemeClr val="lt1"/>
                </a:solidFill>
                <a:latin typeface="Source Sans Pro"/>
                <a:ea typeface="Source Sans Pro"/>
                <a:cs typeface="Source Sans Pro"/>
                <a:sym typeface="Source Sans Pro"/>
              </a:rPr>
              <a:t>, including icons by </a:t>
            </a:r>
            <a:r>
              <a:rPr b="1" lang="en" sz="1200">
                <a:solidFill>
                  <a:schemeClr val="accent1"/>
                </a:solidFill>
                <a:uFill>
                  <a:noFill/>
                </a:uFill>
                <a:latin typeface="Source Sans Pro"/>
                <a:ea typeface="Source Sans Pro"/>
                <a:cs typeface="Source Sans Pro"/>
                <a:sym typeface="Source Sans Pro"/>
                <a:hlinkClick r:id="rId3">
                  <a:extLst>
                    <a:ext uri="{A12FA001-AC4F-418D-AE19-62706E023703}">
                      <ahyp:hlinkClr val="tx"/>
                    </a:ext>
                  </a:extLst>
                </a:hlinkClick>
              </a:rPr>
              <a:t>Flaticon</a:t>
            </a:r>
            <a:r>
              <a:rPr lang="en" sz="1200">
                <a:solidFill>
                  <a:schemeClr val="lt1"/>
                </a:solidFill>
                <a:latin typeface="Source Sans Pro"/>
                <a:ea typeface="Source Sans Pro"/>
                <a:cs typeface="Source Sans Pro"/>
                <a:sym typeface="Source Sans Pro"/>
              </a:rPr>
              <a:t>, and infographics &amp; images by </a:t>
            </a:r>
            <a:r>
              <a:rPr b="1" lang="en" sz="1200">
                <a:solidFill>
                  <a:schemeClr val="accent1"/>
                </a:solidFill>
                <a:uFill>
                  <a:noFill/>
                </a:uFill>
                <a:latin typeface="Source Sans Pro"/>
                <a:ea typeface="Source Sans Pro"/>
                <a:cs typeface="Source Sans Pro"/>
                <a:sym typeface="Source Sans Pro"/>
                <a:hlinkClick r:id="rId4">
                  <a:extLst>
                    <a:ext uri="{A12FA001-AC4F-418D-AE19-62706E023703}">
                      <ahyp:hlinkClr val="tx"/>
                    </a:ext>
                  </a:extLst>
                </a:hlinkClick>
              </a:rPr>
              <a:t>Freepik</a:t>
            </a:r>
            <a:endParaRPr sz="1200">
              <a:solidFill>
                <a:schemeClr val="lt1"/>
              </a:solidFill>
              <a:latin typeface="Source Sans Pro"/>
              <a:ea typeface="Source Sans Pro"/>
              <a:cs typeface="Source Sans Pro"/>
              <a:sym typeface="Source Sans Pro"/>
            </a:endParaRPr>
          </a:p>
        </p:txBody>
      </p:sp>
      <p:sp>
        <p:nvSpPr>
          <p:cNvPr id="2461" name="Google Shape;2461;p34"/>
          <p:cNvSpPr txBox="1"/>
          <p:nvPr>
            <p:ph idx="1" type="subTitle"/>
          </p:nvPr>
        </p:nvSpPr>
        <p:spPr>
          <a:xfrm>
            <a:off x="2832750" y="2720657"/>
            <a:ext cx="3478500" cy="877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1pPr>
            <a:lvl2pPr lvl="1"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9pPr>
          </a:lstStyle>
          <a:p/>
        </p:txBody>
      </p:sp>
      <p:sp>
        <p:nvSpPr>
          <p:cNvPr id="2462" name="Google Shape;2462;p34"/>
          <p:cNvSpPr txBox="1"/>
          <p:nvPr>
            <p:ph idx="2" type="subTitle"/>
          </p:nvPr>
        </p:nvSpPr>
        <p:spPr>
          <a:xfrm>
            <a:off x="2832750" y="4227600"/>
            <a:ext cx="3478500" cy="2721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1pPr>
            <a:lvl2pPr lvl="1"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2pPr>
            <a:lvl3pPr lvl="2"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3pPr>
            <a:lvl4pPr lvl="3"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4pPr>
            <a:lvl5pPr lvl="4"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5pPr>
            <a:lvl6pPr lvl="5"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6pPr>
            <a:lvl7pPr lvl="6"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7pPr>
            <a:lvl8pPr lvl="7"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8pPr>
            <a:lvl9pPr lvl="8"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463" name="Shape 2463"/>
        <p:cNvGrpSpPr/>
        <p:nvPr/>
      </p:nvGrpSpPr>
      <p:grpSpPr>
        <a:xfrm>
          <a:off x="0" y="0"/>
          <a:ext cx="0" cy="0"/>
          <a:chOff x="0" y="0"/>
          <a:chExt cx="0" cy="0"/>
        </a:xfrm>
      </p:grpSpPr>
      <p:sp>
        <p:nvSpPr>
          <p:cNvPr id="2464" name="Google Shape;2464;p35"/>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cxnSp>
        <p:nvCxnSpPr>
          <p:cNvPr id="2465" name="Google Shape;2465;p35"/>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466" name="Google Shape;2466;p35"/>
          <p:cNvGrpSpPr/>
          <p:nvPr/>
        </p:nvGrpSpPr>
        <p:grpSpPr>
          <a:xfrm flipH="1">
            <a:off x="-2783025" y="2555026"/>
            <a:ext cx="4222888" cy="4088811"/>
            <a:chOff x="8129425" y="2555026"/>
            <a:chExt cx="4222888" cy="4088811"/>
          </a:xfrm>
        </p:grpSpPr>
        <p:sp>
          <p:nvSpPr>
            <p:cNvPr id="2467" name="Google Shape;2467;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35"/>
          <p:cNvGrpSpPr/>
          <p:nvPr/>
        </p:nvGrpSpPr>
        <p:grpSpPr>
          <a:xfrm flipH="1">
            <a:off x="-2986745" y="907371"/>
            <a:ext cx="3769563" cy="11358057"/>
            <a:chOff x="-2722250" y="-1079764"/>
            <a:chExt cx="3769563" cy="11358057"/>
          </a:xfrm>
        </p:grpSpPr>
        <p:sp>
          <p:nvSpPr>
            <p:cNvPr id="2476" name="Google Shape;2476;p3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35"/>
          <p:cNvGrpSpPr/>
          <p:nvPr/>
        </p:nvGrpSpPr>
        <p:grpSpPr>
          <a:xfrm flipH="1" rot="10800000">
            <a:off x="8591775" y="-1202836"/>
            <a:ext cx="4222888" cy="4088811"/>
            <a:chOff x="8129425" y="2555026"/>
            <a:chExt cx="4222888" cy="4088811"/>
          </a:xfrm>
        </p:grpSpPr>
        <p:sp>
          <p:nvSpPr>
            <p:cNvPr id="2491" name="Google Shape;2491;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9" name="Google Shape;2499;p35"/>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0" name="Google Shape;2500;p35"/>
          <p:cNvGrpSpPr/>
          <p:nvPr/>
        </p:nvGrpSpPr>
        <p:grpSpPr>
          <a:xfrm>
            <a:off x="824987" y="359239"/>
            <a:ext cx="117523" cy="719798"/>
            <a:chOff x="824987" y="359239"/>
            <a:chExt cx="117523" cy="719798"/>
          </a:xfrm>
        </p:grpSpPr>
        <p:sp>
          <p:nvSpPr>
            <p:cNvPr id="2501" name="Google Shape;2501;p35"/>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9" name="Google Shape;2509;p35"/>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0" name="Google Shape;2510;p35"/>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1" name="Google Shape;2511;p35"/>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512" name="Google Shape;2512;p35"/>
          <p:cNvGrpSpPr/>
          <p:nvPr/>
        </p:nvGrpSpPr>
        <p:grpSpPr>
          <a:xfrm>
            <a:off x="8202950" y="1983213"/>
            <a:ext cx="237939" cy="3223487"/>
            <a:chOff x="8202950" y="1983213"/>
            <a:chExt cx="237939" cy="3223487"/>
          </a:xfrm>
        </p:grpSpPr>
        <p:sp>
          <p:nvSpPr>
            <p:cNvPr id="2513" name="Google Shape;2513;p35"/>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4" name="Google Shape;2514;p35"/>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6" name="Google Shape;2516;p35"/>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35"/>
          <p:cNvGrpSpPr/>
          <p:nvPr/>
        </p:nvGrpSpPr>
        <p:grpSpPr>
          <a:xfrm>
            <a:off x="7704114" y="-97112"/>
            <a:ext cx="261061" cy="3913266"/>
            <a:chOff x="7704114" y="-97112"/>
            <a:chExt cx="261061" cy="3913266"/>
          </a:xfrm>
        </p:grpSpPr>
        <p:sp>
          <p:nvSpPr>
            <p:cNvPr id="2518" name="Google Shape;2518;p35"/>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9" name="Google Shape;2519;p35"/>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21" name="Google Shape;2521;p35"/>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2522" name="Shape 2522"/>
        <p:cNvGrpSpPr/>
        <p:nvPr/>
      </p:nvGrpSpPr>
      <p:grpSpPr>
        <a:xfrm>
          <a:off x="0" y="0"/>
          <a:ext cx="0" cy="0"/>
          <a:chOff x="0" y="0"/>
          <a:chExt cx="0" cy="0"/>
        </a:xfrm>
      </p:grpSpPr>
      <p:sp>
        <p:nvSpPr>
          <p:cNvPr id="2523" name="Google Shape;2523;p36"/>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524" name="Google Shape;2524;p36"/>
          <p:cNvGrpSpPr/>
          <p:nvPr/>
        </p:nvGrpSpPr>
        <p:grpSpPr>
          <a:xfrm>
            <a:off x="-2459612" y="638961"/>
            <a:ext cx="3769563" cy="11358057"/>
            <a:chOff x="-2722250" y="-1079764"/>
            <a:chExt cx="3769563" cy="11358057"/>
          </a:xfrm>
        </p:grpSpPr>
        <p:sp>
          <p:nvSpPr>
            <p:cNvPr id="2525" name="Google Shape;2525;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36"/>
          <p:cNvGrpSpPr/>
          <p:nvPr/>
        </p:nvGrpSpPr>
        <p:grpSpPr>
          <a:xfrm>
            <a:off x="-444950" y="2746461"/>
            <a:ext cx="1158175" cy="2819114"/>
            <a:chOff x="-444950" y="2746461"/>
            <a:chExt cx="1158175" cy="2819114"/>
          </a:xfrm>
        </p:grpSpPr>
        <p:sp>
          <p:nvSpPr>
            <p:cNvPr id="2540" name="Google Shape;2540;p36"/>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41" name="Google Shape;2541;p36"/>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6"/>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6"/>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44" name="Google Shape;2544;p36"/>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6"/>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36"/>
          <p:cNvGrpSpPr/>
          <p:nvPr/>
        </p:nvGrpSpPr>
        <p:grpSpPr>
          <a:xfrm>
            <a:off x="8118013" y="1690211"/>
            <a:ext cx="3769563" cy="11358057"/>
            <a:chOff x="-2722250" y="-1079764"/>
            <a:chExt cx="3769563" cy="11358057"/>
          </a:xfrm>
        </p:grpSpPr>
        <p:sp>
          <p:nvSpPr>
            <p:cNvPr id="2549" name="Google Shape;2549;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36"/>
          <p:cNvGrpSpPr/>
          <p:nvPr/>
        </p:nvGrpSpPr>
        <p:grpSpPr>
          <a:xfrm flipH="1" rot="-5400000">
            <a:off x="14326746" y="-8155174"/>
            <a:ext cx="5570272" cy="18162622"/>
            <a:chOff x="-3170262" y="3452177"/>
            <a:chExt cx="3721951" cy="12135923"/>
          </a:xfrm>
        </p:grpSpPr>
        <p:sp>
          <p:nvSpPr>
            <p:cNvPr id="2564" name="Google Shape;2564;p3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6"/>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6"/>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0" name="Google Shape;2620;p36"/>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621" name="Google Shape;2621;p36"/>
          <p:cNvGrpSpPr/>
          <p:nvPr/>
        </p:nvGrpSpPr>
        <p:grpSpPr>
          <a:xfrm>
            <a:off x="8342610" y="-1257510"/>
            <a:ext cx="1632765" cy="4501735"/>
            <a:chOff x="8342610" y="-1257510"/>
            <a:chExt cx="1632765" cy="4501735"/>
          </a:xfrm>
        </p:grpSpPr>
        <p:sp>
          <p:nvSpPr>
            <p:cNvPr id="2622" name="Google Shape;2622;p36"/>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6"/>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624" name="Google Shape;2624;p36"/>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625" name="Google Shape;2625;p36"/>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6" name="Google Shape;2626;p36"/>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6"/>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2" name="Shape 252"/>
        <p:cNvGrpSpPr/>
        <p:nvPr/>
      </p:nvGrpSpPr>
      <p:grpSpPr>
        <a:xfrm>
          <a:off x="0" y="0"/>
          <a:ext cx="0" cy="0"/>
          <a:chOff x="0" y="0"/>
          <a:chExt cx="0" cy="0"/>
        </a:xfrm>
      </p:grpSpPr>
      <p:sp>
        <p:nvSpPr>
          <p:cNvPr id="253" name="Google Shape;253;p5"/>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54" name="Google Shape;254;p5"/>
          <p:cNvSpPr txBox="1"/>
          <p:nvPr>
            <p:ph idx="1" type="subTitle"/>
          </p:nvPr>
        </p:nvSpPr>
        <p:spPr>
          <a:xfrm>
            <a:off x="1928175" y="34115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5" name="Google Shape;255;p5"/>
          <p:cNvSpPr txBox="1"/>
          <p:nvPr>
            <p:ph idx="2" type="subTitle"/>
          </p:nvPr>
        </p:nvSpPr>
        <p:spPr>
          <a:xfrm>
            <a:off x="1928175" y="2954153"/>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56" name="Google Shape;256;p5"/>
          <p:cNvSpPr txBox="1"/>
          <p:nvPr>
            <p:ph idx="3" type="subTitle"/>
          </p:nvPr>
        </p:nvSpPr>
        <p:spPr>
          <a:xfrm>
            <a:off x="4901325" y="34115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5"/>
          <p:cNvSpPr txBox="1"/>
          <p:nvPr>
            <p:ph idx="4" type="subTitle"/>
          </p:nvPr>
        </p:nvSpPr>
        <p:spPr>
          <a:xfrm>
            <a:off x="4901325" y="2954153"/>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58" name="Google Shape;258;p5"/>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59" name="Google Shape;259;p5"/>
          <p:cNvGrpSpPr/>
          <p:nvPr/>
        </p:nvGrpSpPr>
        <p:grpSpPr>
          <a:xfrm>
            <a:off x="-2459612" y="638961"/>
            <a:ext cx="3769563" cy="11358057"/>
            <a:chOff x="-2722250" y="-1079764"/>
            <a:chExt cx="3769563" cy="11358057"/>
          </a:xfrm>
        </p:grpSpPr>
        <p:sp>
          <p:nvSpPr>
            <p:cNvPr id="260" name="Google Shape;260;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5"/>
          <p:cNvGrpSpPr/>
          <p:nvPr/>
        </p:nvGrpSpPr>
        <p:grpSpPr>
          <a:xfrm>
            <a:off x="-444950" y="2746461"/>
            <a:ext cx="1158175" cy="2819114"/>
            <a:chOff x="-444950" y="2746461"/>
            <a:chExt cx="1158175" cy="2819114"/>
          </a:xfrm>
        </p:grpSpPr>
        <p:sp>
          <p:nvSpPr>
            <p:cNvPr id="275" name="Google Shape;275;p5"/>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76" name="Google Shape;276;p5"/>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79" name="Google Shape;279;p5"/>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5"/>
          <p:cNvGrpSpPr/>
          <p:nvPr/>
        </p:nvGrpSpPr>
        <p:grpSpPr>
          <a:xfrm>
            <a:off x="8118013" y="1690211"/>
            <a:ext cx="3769563" cy="11358057"/>
            <a:chOff x="-2722250" y="-1079764"/>
            <a:chExt cx="3769563" cy="11358057"/>
          </a:xfrm>
        </p:grpSpPr>
        <p:sp>
          <p:nvSpPr>
            <p:cNvPr id="284" name="Google Shape;284;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5"/>
          <p:cNvGrpSpPr/>
          <p:nvPr/>
        </p:nvGrpSpPr>
        <p:grpSpPr>
          <a:xfrm flipH="1" rot="-5400000">
            <a:off x="14326746" y="-8155174"/>
            <a:ext cx="5570272" cy="18162622"/>
            <a:chOff x="-3170262" y="3452177"/>
            <a:chExt cx="3721951" cy="12135923"/>
          </a:xfrm>
        </p:grpSpPr>
        <p:sp>
          <p:nvSpPr>
            <p:cNvPr id="299" name="Google Shape;299;p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5"/>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356" name="Google Shape;356;p5"/>
          <p:cNvGrpSpPr/>
          <p:nvPr/>
        </p:nvGrpSpPr>
        <p:grpSpPr>
          <a:xfrm>
            <a:off x="8342610" y="-1257510"/>
            <a:ext cx="1632765" cy="4501735"/>
            <a:chOff x="8342610" y="-1257510"/>
            <a:chExt cx="1632765" cy="4501735"/>
          </a:xfrm>
        </p:grpSpPr>
        <p:sp>
          <p:nvSpPr>
            <p:cNvPr id="357" name="Google Shape;357;p5"/>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359" name="Google Shape;359;p5"/>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360" name="Google Shape;360;p5"/>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5"/>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3" name="Shape 363"/>
        <p:cNvGrpSpPr/>
        <p:nvPr/>
      </p:nvGrpSpPr>
      <p:grpSpPr>
        <a:xfrm>
          <a:off x="0" y="0"/>
          <a:ext cx="0" cy="0"/>
          <a:chOff x="0" y="0"/>
          <a:chExt cx="0" cy="0"/>
        </a:xfrm>
      </p:grpSpPr>
      <p:sp>
        <p:nvSpPr>
          <p:cNvPr id="364" name="Google Shape;364;p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grpSp>
        <p:nvGrpSpPr>
          <p:cNvPr id="365" name="Google Shape;365;p6"/>
          <p:cNvGrpSpPr/>
          <p:nvPr/>
        </p:nvGrpSpPr>
        <p:grpSpPr>
          <a:xfrm>
            <a:off x="8681163" y="-2011948"/>
            <a:ext cx="3721951" cy="12135923"/>
            <a:chOff x="-3170262" y="3452177"/>
            <a:chExt cx="3721951" cy="12135923"/>
          </a:xfrm>
        </p:grpSpPr>
        <p:sp>
          <p:nvSpPr>
            <p:cNvPr id="366" name="Google Shape;366;p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6"/>
          <p:cNvGrpSpPr/>
          <p:nvPr/>
        </p:nvGrpSpPr>
        <p:grpSpPr>
          <a:xfrm>
            <a:off x="-3325500" y="-70089"/>
            <a:ext cx="3769563" cy="11358057"/>
            <a:chOff x="-2722250" y="-1079764"/>
            <a:chExt cx="3769563" cy="11358057"/>
          </a:xfrm>
        </p:grpSpPr>
        <p:sp>
          <p:nvSpPr>
            <p:cNvPr id="421" name="Google Shape;421;p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6"/>
          <p:cNvGrpSpPr/>
          <p:nvPr/>
        </p:nvGrpSpPr>
        <p:grpSpPr>
          <a:xfrm rot="10800000">
            <a:off x="614519" y="-1255848"/>
            <a:ext cx="1982975" cy="2013575"/>
            <a:chOff x="746900" y="-550225"/>
            <a:chExt cx="1982975" cy="2013575"/>
          </a:xfrm>
        </p:grpSpPr>
        <p:sp>
          <p:nvSpPr>
            <p:cNvPr id="436" name="Google Shape;436;p6"/>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437" name="Google Shape;437;p6"/>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0" name="Shape 440"/>
        <p:cNvGrpSpPr/>
        <p:nvPr/>
      </p:nvGrpSpPr>
      <p:grpSpPr>
        <a:xfrm>
          <a:off x="0" y="0"/>
          <a:ext cx="0" cy="0"/>
          <a:chOff x="0" y="0"/>
          <a:chExt cx="0" cy="0"/>
        </a:xfrm>
      </p:grpSpPr>
      <p:grpSp>
        <p:nvGrpSpPr>
          <p:cNvPr id="441" name="Google Shape;441;p7"/>
          <p:cNvGrpSpPr/>
          <p:nvPr/>
        </p:nvGrpSpPr>
        <p:grpSpPr>
          <a:xfrm rot="5400000">
            <a:off x="2682300" y="624611"/>
            <a:ext cx="3769563" cy="11358057"/>
            <a:chOff x="-2722250" y="-1079764"/>
            <a:chExt cx="3769563" cy="11358057"/>
          </a:xfrm>
        </p:grpSpPr>
        <p:sp>
          <p:nvSpPr>
            <p:cNvPr id="442" name="Google Shape;442;p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7"/>
          <p:cNvGrpSpPr/>
          <p:nvPr/>
        </p:nvGrpSpPr>
        <p:grpSpPr>
          <a:xfrm>
            <a:off x="8129425" y="-110899"/>
            <a:ext cx="4222888" cy="4088811"/>
            <a:chOff x="8129425" y="2555026"/>
            <a:chExt cx="4222888" cy="4088811"/>
          </a:xfrm>
        </p:grpSpPr>
        <p:sp>
          <p:nvSpPr>
            <p:cNvPr id="457" name="Google Shape;457;p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7"/>
          <p:cNvGrpSpPr/>
          <p:nvPr/>
        </p:nvGrpSpPr>
        <p:grpSpPr>
          <a:xfrm>
            <a:off x="-2635762" y="-5215852"/>
            <a:ext cx="3769563" cy="11358057"/>
            <a:chOff x="-2635762" y="-5215852"/>
            <a:chExt cx="3769563" cy="11358057"/>
          </a:xfrm>
        </p:grpSpPr>
        <p:sp>
          <p:nvSpPr>
            <p:cNvPr id="466" name="Google Shape;466;p7"/>
            <p:cNvSpPr/>
            <p:nvPr/>
          </p:nvSpPr>
          <p:spPr>
            <a:xfrm rot="5400000">
              <a:off x="-6386165" y="-1378056"/>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7"/>
            <p:cNvSpPr/>
            <p:nvPr/>
          </p:nvSpPr>
          <p:spPr>
            <a:xfrm rot="5400000">
              <a:off x="-2635762" y="130959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rot="5400000">
              <a:off x="-3778267" y="-894847"/>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rot="5400000">
              <a:off x="-6386165" y="-1378056"/>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rot="5400000">
              <a:off x="-2635762" y="130959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rot="5400000">
              <a:off x="-3778267" y="-894847"/>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7"/>
            <p:cNvSpPr/>
            <p:nvPr/>
          </p:nvSpPr>
          <p:spPr>
            <a:xfrm rot="5400000">
              <a:off x="-524774" y="5874058"/>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7"/>
            <p:cNvSpPr/>
            <p:nvPr/>
          </p:nvSpPr>
          <p:spPr>
            <a:xfrm rot="5400000">
              <a:off x="-1442898" y="5623877"/>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rot="5400000">
              <a:off x="865641" y="3403635"/>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rot="5400000">
              <a:off x="-278550" y="-342936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rot="5400000">
              <a:off x="-278550" y="-342936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rot="5400000">
              <a:off x="865641" y="3403635"/>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7"/>
            <p:cNvSpPr/>
            <p:nvPr/>
          </p:nvSpPr>
          <p:spPr>
            <a:xfrm rot="5400000">
              <a:off x="-524774" y="5874058"/>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7"/>
            <p:cNvSpPr/>
            <p:nvPr/>
          </p:nvSpPr>
          <p:spPr>
            <a:xfrm rot="5400000">
              <a:off x="-1442898" y="5623877"/>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rot="5400000">
              <a:off x="444111" y="1719457"/>
              <a:ext cx="415976"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rot="5400000">
              <a:off x="444111" y="1719457"/>
              <a:ext cx="415976"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7"/>
          <p:cNvSpPr txBox="1"/>
          <p:nvPr>
            <p:ph type="title"/>
          </p:nvPr>
        </p:nvSpPr>
        <p:spPr>
          <a:xfrm>
            <a:off x="1690050" y="438850"/>
            <a:ext cx="5763900" cy="11811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83" name="Google Shape;483;p7"/>
          <p:cNvSpPr txBox="1"/>
          <p:nvPr>
            <p:ph idx="1" type="body"/>
          </p:nvPr>
        </p:nvSpPr>
        <p:spPr>
          <a:xfrm>
            <a:off x="2541150" y="2050375"/>
            <a:ext cx="4061700" cy="1968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4" name="Shape 484"/>
        <p:cNvGrpSpPr/>
        <p:nvPr/>
      </p:nvGrpSpPr>
      <p:grpSpPr>
        <a:xfrm>
          <a:off x="0" y="0"/>
          <a:ext cx="0" cy="0"/>
          <a:chOff x="0" y="0"/>
          <a:chExt cx="0" cy="0"/>
        </a:xfrm>
      </p:grpSpPr>
      <p:sp>
        <p:nvSpPr>
          <p:cNvPr id="485" name="Google Shape;485;p8"/>
          <p:cNvSpPr txBox="1"/>
          <p:nvPr>
            <p:ph type="title"/>
          </p:nvPr>
        </p:nvSpPr>
        <p:spPr>
          <a:xfrm>
            <a:off x="1251900" y="1284675"/>
            <a:ext cx="6640200" cy="2128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7200"/>
              <a:buNone/>
              <a:defRPr sz="7200"/>
            </a:lvl1pPr>
            <a:lvl2pPr lvl="1">
              <a:lnSpc>
                <a:spcPct val="90000"/>
              </a:lnSpc>
              <a:spcBef>
                <a:spcPts val="0"/>
              </a:spcBef>
              <a:spcAft>
                <a:spcPts val="0"/>
              </a:spcAft>
              <a:buSzPts val="7200"/>
              <a:buNone/>
              <a:defRPr sz="7200"/>
            </a:lvl2pPr>
            <a:lvl3pPr lvl="2">
              <a:lnSpc>
                <a:spcPct val="90000"/>
              </a:lnSpc>
              <a:spcBef>
                <a:spcPts val="0"/>
              </a:spcBef>
              <a:spcAft>
                <a:spcPts val="0"/>
              </a:spcAft>
              <a:buSzPts val="7200"/>
              <a:buNone/>
              <a:defRPr sz="7200"/>
            </a:lvl3pPr>
            <a:lvl4pPr lvl="3">
              <a:lnSpc>
                <a:spcPct val="90000"/>
              </a:lnSpc>
              <a:spcBef>
                <a:spcPts val="0"/>
              </a:spcBef>
              <a:spcAft>
                <a:spcPts val="0"/>
              </a:spcAft>
              <a:buSzPts val="7200"/>
              <a:buNone/>
              <a:defRPr sz="7200"/>
            </a:lvl4pPr>
            <a:lvl5pPr lvl="4">
              <a:lnSpc>
                <a:spcPct val="90000"/>
              </a:lnSpc>
              <a:spcBef>
                <a:spcPts val="0"/>
              </a:spcBef>
              <a:spcAft>
                <a:spcPts val="0"/>
              </a:spcAft>
              <a:buSzPts val="7200"/>
              <a:buNone/>
              <a:defRPr sz="7200"/>
            </a:lvl5pPr>
            <a:lvl6pPr lvl="5">
              <a:lnSpc>
                <a:spcPct val="90000"/>
              </a:lnSpc>
              <a:spcBef>
                <a:spcPts val="0"/>
              </a:spcBef>
              <a:spcAft>
                <a:spcPts val="0"/>
              </a:spcAft>
              <a:buSzPts val="7200"/>
              <a:buNone/>
              <a:defRPr sz="7200"/>
            </a:lvl6pPr>
            <a:lvl7pPr lvl="6">
              <a:lnSpc>
                <a:spcPct val="90000"/>
              </a:lnSpc>
              <a:spcBef>
                <a:spcPts val="0"/>
              </a:spcBef>
              <a:spcAft>
                <a:spcPts val="0"/>
              </a:spcAft>
              <a:buSzPts val="7200"/>
              <a:buNone/>
              <a:defRPr sz="7200"/>
            </a:lvl7pPr>
            <a:lvl8pPr lvl="7">
              <a:lnSpc>
                <a:spcPct val="90000"/>
              </a:lnSpc>
              <a:spcBef>
                <a:spcPts val="0"/>
              </a:spcBef>
              <a:spcAft>
                <a:spcPts val="0"/>
              </a:spcAft>
              <a:buSzPts val="7200"/>
              <a:buNone/>
              <a:defRPr sz="7200"/>
            </a:lvl8pPr>
            <a:lvl9pPr lvl="8">
              <a:lnSpc>
                <a:spcPct val="90000"/>
              </a:lnSpc>
              <a:spcBef>
                <a:spcPts val="0"/>
              </a:spcBef>
              <a:spcAft>
                <a:spcPts val="0"/>
              </a:spcAft>
              <a:buSzPts val="7200"/>
              <a:buNone/>
              <a:defRPr sz="7200"/>
            </a:lvl9pPr>
          </a:lstStyle>
          <a:p/>
        </p:txBody>
      </p:sp>
      <p:grpSp>
        <p:nvGrpSpPr>
          <p:cNvPr id="486" name="Google Shape;486;p8"/>
          <p:cNvGrpSpPr/>
          <p:nvPr/>
        </p:nvGrpSpPr>
        <p:grpSpPr>
          <a:xfrm flipH="1" rot="-5400000">
            <a:off x="5484825" y="4506281"/>
            <a:ext cx="4222888" cy="4088811"/>
            <a:chOff x="8129425" y="2555026"/>
            <a:chExt cx="4222888" cy="4088811"/>
          </a:xfrm>
        </p:grpSpPr>
        <p:sp>
          <p:nvSpPr>
            <p:cNvPr id="487" name="Google Shape;487;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8"/>
          <p:cNvGrpSpPr/>
          <p:nvPr/>
        </p:nvGrpSpPr>
        <p:grpSpPr>
          <a:xfrm flipH="1" rot="10800000">
            <a:off x="8272302" y="-5544304"/>
            <a:ext cx="3769563" cy="11358057"/>
            <a:chOff x="-2722250" y="-1079764"/>
            <a:chExt cx="3769563" cy="11358057"/>
          </a:xfrm>
        </p:grpSpPr>
        <p:sp>
          <p:nvSpPr>
            <p:cNvPr id="496" name="Google Shape;496;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8"/>
          <p:cNvGrpSpPr/>
          <p:nvPr/>
        </p:nvGrpSpPr>
        <p:grpSpPr>
          <a:xfrm flipH="1" rot="5400000">
            <a:off x="-557306" y="-3451592"/>
            <a:ext cx="4222888" cy="4088811"/>
            <a:chOff x="8129425" y="2555026"/>
            <a:chExt cx="4222888" cy="4088811"/>
          </a:xfrm>
        </p:grpSpPr>
        <p:sp>
          <p:nvSpPr>
            <p:cNvPr id="511" name="Google Shape;511;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8"/>
          <p:cNvGrpSpPr/>
          <p:nvPr/>
        </p:nvGrpSpPr>
        <p:grpSpPr>
          <a:xfrm flipH="1" rot="5400000">
            <a:off x="-6692119" y="-1358592"/>
            <a:ext cx="3769563" cy="11358057"/>
            <a:chOff x="-2722250" y="-1079764"/>
            <a:chExt cx="3769563" cy="11358057"/>
          </a:xfrm>
        </p:grpSpPr>
        <p:sp>
          <p:nvSpPr>
            <p:cNvPr id="520" name="Google Shape;520;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4" name="Shape 534"/>
        <p:cNvGrpSpPr/>
        <p:nvPr/>
      </p:nvGrpSpPr>
      <p:grpSpPr>
        <a:xfrm>
          <a:off x="0" y="0"/>
          <a:ext cx="0" cy="0"/>
          <a:chOff x="0" y="0"/>
          <a:chExt cx="0" cy="0"/>
        </a:xfrm>
      </p:grpSpPr>
      <p:sp>
        <p:nvSpPr>
          <p:cNvPr id="535" name="Google Shape;535;p9"/>
          <p:cNvSpPr txBox="1"/>
          <p:nvPr>
            <p:ph type="title"/>
          </p:nvPr>
        </p:nvSpPr>
        <p:spPr>
          <a:xfrm>
            <a:off x="2344500" y="1378869"/>
            <a:ext cx="4455000" cy="628200"/>
          </a:xfrm>
          <a:prstGeom prst="rect">
            <a:avLst/>
          </a:prstGeom>
        </p:spPr>
        <p:txBody>
          <a:bodyPr anchorCtr="0" anchor="t" bIns="91425" lIns="91425" spcFirstLastPara="1" rIns="91425" wrap="square" tIns="91425">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p:txBody>
      </p:sp>
      <p:sp>
        <p:nvSpPr>
          <p:cNvPr id="536" name="Google Shape;536;p9"/>
          <p:cNvSpPr txBox="1"/>
          <p:nvPr>
            <p:ph idx="1" type="subTitle"/>
          </p:nvPr>
        </p:nvSpPr>
        <p:spPr>
          <a:xfrm>
            <a:off x="2549400" y="2544981"/>
            <a:ext cx="4045200" cy="1208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700"/>
              <a:buNone/>
              <a:defRPr sz="1700"/>
            </a:lvl1pPr>
            <a:lvl2pPr lvl="1" algn="ctr">
              <a:lnSpc>
                <a:spcPct val="100000"/>
              </a:lnSpc>
              <a:spcBef>
                <a:spcPts val="0"/>
              </a:spcBef>
              <a:spcAft>
                <a:spcPts val="0"/>
              </a:spcAft>
              <a:buSzPts val="1700"/>
              <a:buNone/>
              <a:defRPr sz="1700"/>
            </a:lvl2pPr>
            <a:lvl3pPr lvl="2" algn="ctr">
              <a:lnSpc>
                <a:spcPct val="100000"/>
              </a:lnSpc>
              <a:spcBef>
                <a:spcPts val="0"/>
              </a:spcBef>
              <a:spcAft>
                <a:spcPts val="0"/>
              </a:spcAft>
              <a:buSzPts val="1700"/>
              <a:buNone/>
              <a:defRPr sz="1700"/>
            </a:lvl3pPr>
            <a:lvl4pPr lvl="3" algn="ctr">
              <a:lnSpc>
                <a:spcPct val="100000"/>
              </a:lnSpc>
              <a:spcBef>
                <a:spcPts val="0"/>
              </a:spcBef>
              <a:spcAft>
                <a:spcPts val="0"/>
              </a:spcAft>
              <a:buSzPts val="1700"/>
              <a:buNone/>
              <a:defRPr sz="1700"/>
            </a:lvl4pPr>
            <a:lvl5pPr lvl="4" algn="ctr">
              <a:lnSpc>
                <a:spcPct val="100000"/>
              </a:lnSpc>
              <a:spcBef>
                <a:spcPts val="0"/>
              </a:spcBef>
              <a:spcAft>
                <a:spcPts val="0"/>
              </a:spcAft>
              <a:buSzPts val="1700"/>
              <a:buNone/>
              <a:defRPr sz="1700"/>
            </a:lvl5pPr>
            <a:lvl6pPr lvl="5" algn="ctr">
              <a:lnSpc>
                <a:spcPct val="100000"/>
              </a:lnSpc>
              <a:spcBef>
                <a:spcPts val="0"/>
              </a:spcBef>
              <a:spcAft>
                <a:spcPts val="0"/>
              </a:spcAft>
              <a:buSzPts val="1700"/>
              <a:buNone/>
              <a:defRPr sz="1700"/>
            </a:lvl6pPr>
            <a:lvl7pPr lvl="6" algn="ctr">
              <a:lnSpc>
                <a:spcPct val="100000"/>
              </a:lnSpc>
              <a:spcBef>
                <a:spcPts val="0"/>
              </a:spcBef>
              <a:spcAft>
                <a:spcPts val="0"/>
              </a:spcAft>
              <a:buSzPts val="1700"/>
              <a:buNone/>
              <a:defRPr sz="1700"/>
            </a:lvl7pPr>
            <a:lvl8pPr lvl="7" algn="ctr">
              <a:lnSpc>
                <a:spcPct val="100000"/>
              </a:lnSpc>
              <a:spcBef>
                <a:spcPts val="0"/>
              </a:spcBef>
              <a:spcAft>
                <a:spcPts val="0"/>
              </a:spcAft>
              <a:buSzPts val="1700"/>
              <a:buNone/>
              <a:defRPr sz="1700"/>
            </a:lvl8pPr>
            <a:lvl9pPr lvl="8" algn="ctr">
              <a:lnSpc>
                <a:spcPct val="100000"/>
              </a:lnSpc>
              <a:spcBef>
                <a:spcPts val="0"/>
              </a:spcBef>
              <a:spcAft>
                <a:spcPts val="0"/>
              </a:spcAft>
              <a:buSzPts val="1700"/>
              <a:buNone/>
              <a:defRPr sz="1700"/>
            </a:lvl9pPr>
          </a:lstStyle>
          <a:p/>
        </p:txBody>
      </p:sp>
      <p:sp>
        <p:nvSpPr>
          <p:cNvPr id="537" name="Google Shape;537;p9"/>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cxnSp>
        <p:nvCxnSpPr>
          <p:cNvPr id="538" name="Google Shape;538;p9"/>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539" name="Google Shape;539;p9"/>
          <p:cNvGrpSpPr/>
          <p:nvPr/>
        </p:nvGrpSpPr>
        <p:grpSpPr>
          <a:xfrm flipH="1">
            <a:off x="-2783025" y="2555026"/>
            <a:ext cx="4222888" cy="4088811"/>
            <a:chOff x="8129425" y="2555026"/>
            <a:chExt cx="4222888" cy="4088811"/>
          </a:xfrm>
        </p:grpSpPr>
        <p:sp>
          <p:nvSpPr>
            <p:cNvPr id="540" name="Google Shape;540;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9"/>
          <p:cNvGrpSpPr/>
          <p:nvPr/>
        </p:nvGrpSpPr>
        <p:grpSpPr>
          <a:xfrm flipH="1">
            <a:off x="-2986745" y="907371"/>
            <a:ext cx="3769563" cy="11358057"/>
            <a:chOff x="-2722250" y="-1079764"/>
            <a:chExt cx="3769563" cy="11358057"/>
          </a:xfrm>
        </p:grpSpPr>
        <p:sp>
          <p:nvSpPr>
            <p:cNvPr id="549" name="Google Shape;549;p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9"/>
          <p:cNvGrpSpPr/>
          <p:nvPr/>
        </p:nvGrpSpPr>
        <p:grpSpPr>
          <a:xfrm flipH="1" rot="10800000">
            <a:off x="8591775" y="-1202836"/>
            <a:ext cx="4222888" cy="4088811"/>
            <a:chOff x="8129425" y="2555026"/>
            <a:chExt cx="4222888" cy="4088811"/>
          </a:xfrm>
        </p:grpSpPr>
        <p:sp>
          <p:nvSpPr>
            <p:cNvPr id="564" name="Google Shape;564;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9"/>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9"/>
          <p:cNvGrpSpPr/>
          <p:nvPr/>
        </p:nvGrpSpPr>
        <p:grpSpPr>
          <a:xfrm>
            <a:off x="824987" y="359239"/>
            <a:ext cx="117523" cy="719798"/>
            <a:chOff x="824987" y="359239"/>
            <a:chExt cx="117523" cy="719798"/>
          </a:xfrm>
        </p:grpSpPr>
        <p:sp>
          <p:nvSpPr>
            <p:cNvPr id="574" name="Google Shape;574;p9"/>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9"/>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3" name="Google Shape;583;p9"/>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 name="Google Shape;584;p9"/>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585" name="Google Shape;585;p9"/>
          <p:cNvGrpSpPr/>
          <p:nvPr/>
        </p:nvGrpSpPr>
        <p:grpSpPr>
          <a:xfrm>
            <a:off x="8202950" y="1983213"/>
            <a:ext cx="237939" cy="3223487"/>
            <a:chOff x="8202950" y="1983213"/>
            <a:chExt cx="237939" cy="3223487"/>
          </a:xfrm>
        </p:grpSpPr>
        <p:sp>
          <p:nvSpPr>
            <p:cNvPr id="586" name="Google Shape;586;p9"/>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7" name="Google Shape;587;p9"/>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9" name="Google Shape;589;p9"/>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9"/>
          <p:cNvGrpSpPr/>
          <p:nvPr/>
        </p:nvGrpSpPr>
        <p:grpSpPr>
          <a:xfrm>
            <a:off x="7704114" y="-97112"/>
            <a:ext cx="261061" cy="3913266"/>
            <a:chOff x="7704114" y="-97112"/>
            <a:chExt cx="261061" cy="3913266"/>
          </a:xfrm>
        </p:grpSpPr>
        <p:sp>
          <p:nvSpPr>
            <p:cNvPr id="591" name="Google Shape;591;p9"/>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92" name="Google Shape;592;p9"/>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94" name="Google Shape;594;p9"/>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5" name="Shape 595"/>
        <p:cNvGrpSpPr/>
        <p:nvPr/>
      </p:nvGrpSpPr>
      <p:grpSpPr>
        <a:xfrm>
          <a:off x="0" y="0"/>
          <a:ext cx="0" cy="0"/>
          <a:chOff x="0" y="0"/>
          <a:chExt cx="0" cy="0"/>
        </a:xfrm>
      </p:grpSpPr>
      <p:sp>
        <p:nvSpPr>
          <p:cNvPr id="596" name="Google Shape;596;p10"/>
          <p:cNvSpPr/>
          <p:nvPr/>
        </p:nvSpPr>
        <p:spPr>
          <a:xfrm>
            <a:off x="0" y="0"/>
            <a:ext cx="6742200" cy="5143500"/>
          </a:xfrm>
          <a:prstGeom prst="rect">
            <a:avLst/>
          </a:prstGeom>
          <a:gradFill>
            <a:gsLst>
              <a:gs pos="0">
                <a:srgbClr val="000000">
                  <a:alpha val="45490"/>
                </a:srgbClr>
              </a:gs>
              <a:gs pos="100000">
                <a:srgbClr val="3D3E4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10"/>
          <p:cNvGrpSpPr/>
          <p:nvPr/>
        </p:nvGrpSpPr>
        <p:grpSpPr>
          <a:xfrm flipH="1" rot="5400000">
            <a:off x="-557306" y="-3451592"/>
            <a:ext cx="4222888" cy="4088811"/>
            <a:chOff x="8129425" y="2555026"/>
            <a:chExt cx="4222888" cy="4088811"/>
          </a:xfrm>
        </p:grpSpPr>
        <p:sp>
          <p:nvSpPr>
            <p:cNvPr id="598" name="Google Shape;598;p10"/>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0"/>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0"/>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0"/>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0"/>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0"/>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0"/>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0"/>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10"/>
          <p:cNvGrpSpPr/>
          <p:nvPr/>
        </p:nvGrpSpPr>
        <p:grpSpPr>
          <a:xfrm>
            <a:off x="5933938" y="3940986"/>
            <a:ext cx="3769563" cy="11358057"/>
            <a:chOff x="-2722250" y="-1079764"/>
            <a:chExt cx="3769563" cy="11358057"/>
          </a:xfrm>
        </p:grpSpPr>
        <p:sp>
          <p:nvSpPr>
            <p:cNvPr id="607" name="Google Shape;607;p10"/>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0"/>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0"/>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0"/>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0"/>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0"/>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0"/>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0"/>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0"/>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0"/>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0"/>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0"/>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0"/>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0"/>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0"/>
          <p:cNvSpPr txBox="1"/>
          <p:nvPr>
            <p:ph type="title"/>
          </p:nvPr>
        </p:nvSpPr>
        <p:spPr>
          <a:xfrm>
            <a:off x="713225" y="2297675"/>
            <a:ext cx="3801000" cy="2404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300"/>
              <a:buNone/>
              <a:defRPr/>
            </a:lvl1pPr>
            <a:lvl2pPr lvl="1" rtl="0" algn="l">
              <a:spcBef>
                <a:spcPts val="0"/>
              </a:spcBef>
              <a:spcAft>
                <a:spcPts val="0"/>
              </a:spcAft>
              <a:buSzPts val="3300"/>
              <a:buNone/>
              <a:defRPr/>
            </a:lvl2pPr>
            <a:lvl3pPr lvl="2" rtl="0" algn="l">
              <a:spcBef>
                <a:spcPts val="0"/>
              </a:spcBef>
              <a:spcAft>
                <a:spcPts val="0"/>
              </a:spcAft>
              <a:buSzPts val="3300"/>
              <a:buNone/>
              <a:defRPr/>
            </a:lvl3pPr>
            <a:lvl4pPr lvl="3" rtl="0" algn="l">
              <a:spcBef>
                <a:spcPts val="0"/>
              </a:spcBef>
              <a:spcAft>
                <a:spcPts val="0"/>
              </a:spcAft>
              <a:buSzPts val="3300"/>
              <a:buNone/>
              <a:defRPr/>
            </a:lvl4pPr>
            <a:lvl5pPr lvl="4" rtl="0" algn="l">
              <a:spcBef>
                <a:spcPts val="0"/>
              </a:spcBef>
              <a:spcAft>
                <a:spcPts val="0"/>
              </a:spcAft>
              <a:buSzPts val="3300"/>
              <a:buNone/>
              <a:defRPr/>
            </a:lvl5pPr>
            <a:lvl6pPr lvl="5" rtl="0" algn="l">
              <a:spcBef>
                <a:spcPts val="0"/>
              </a:spcBef>
              <a:spcAft>
                <a:spcPts val="0"/>
              </a:spcAft>
              <a:buSzPts val="3300"/>
              <a:buNone/>
              <a:defRPr/>
            </a:lvl6pPr>
            <a:lvl7pPr lvl="6" rtl="0" algn="l">
              <a:spcBef>
                <a:spcPts val="0"/>
              </a:spcBef>
              <a:spcAft>
                <a:spcPts val="0"/>
              </a:spcAft>
              <a:buSzPts val="3300"/>
              <a:buNone/>
              <a:defRPr/>
            </a:lvl7pPr>
            <a:lvl8pPr lvl="7" rtl="0" algn="l">
              <a:spcBef>
                <a:spcPts val="0"/>
              </a:spcBef>
              <a:spcAft>
                <a:spcPts val="0"/>
              </a:spcAft>
              <a:buSzPts val="3300"/>
              <a:buNone/>
              <a:defRPr/>
            </a:lvl8pPr>
            <a:lvl9pPr lvl="8" rtl="0" algn="l">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25"/>
            <a:ext cx="7717500" cy="4782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1pPr>
            <a:lvl2pPr lvl="1"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2pPr>
            <a:lvl3pPr lvl="2"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3pPr>
            <a:lvl4pPr lvl="3"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4pPr>
            <a:lvl5pPr lvl="4"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5pPr>
            <a:lvl6pPr lvl="5"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6pPr>
            <a:lvl7pPr lvl="6"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7pPr>
            <a:lvl8pPr lvl="7"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8pPr>
            <a:lvl9pPr lvl="8"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9pPr>
          </a:lstStyle>
          <a:p/>
        </p:txBody>
      </p:sp>
      <p:sp>
        <p:nvSpPr>
          <p:cNvPr id="7" name="Google Shape;7;p1"/>
          <p:cNvSpPr txBox="1"/>
          <p:nvPr>
            <p:ph idx="1" type="body"/>
          </p:nvPr>
        </p:nvSpPr>
        <p:spPr>
          <a:xfrm>
            <a:off x="713225" y="1297400"/>
            <a:ext cx="7717500" cy="32715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31" name="Shape 2631"/>
        <p:cNvGrpSpPr/>
        <p:nvPr/>
      </p:nvGrpSpPr>
      <p:grpSpPr>
        <a:xfrm>
          <a:off x="0" y="0"/>
          <a:ext cx="0" cy="0"/>
          <a:chOff x="0" y="0"/>
          <a:chExt cx="0" cy="0"/>
        </a:xfrm>
      </p:grpSpPr>
      <p:sp>
        <p:nvSpPr>
          <p:cNvPr id="2632" name="Google Shape;2632;p37"/>
          <p:cNvSpPr txBox="1"/>
          <p:nvPr>
            <p:ph type="ctrTitle"/>
          </p:nvPr>
        </p:nvSpPr>
        <p:spPr>
          <a:xfrm>
            <a:off x="1299875" y="1069325"/>
            <a:ext cx="6578400" cy="222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800"/>
          </a:p>
          <a:p>
            <a:pPr indent="0" lvl="0" marL="0" rtl="0" algn="ctr">
              <a:spcBef>
                <a:spcPts val="0"/>
              </a:spcBef>
              <a:spcAft>
                <a:spcPts val="0"/>
              </a:spcAft>
              <a:buNone/>
            </a:pPr>
            <a:r>
              <a:rPr lang="en"/>
              <a:t>ElectroLaser</a:t>
            </a:r>
            <a:endParaRPr/>
          </a:p>
        </p:txBody>
      </p:sp>
      <p:sp>
        <p:nvSpPr>
          <p:cNvPr id="2633" name="Google Shape;2633;p37"/>
          <p:cNvSpPr txBox="1"/>
          <p:nvPr>
            <p:ph idx="1" type="subTitle"/>
          </p:nvPr>
        </p:nvSpPr>
        <p:spPr>
          <a:xfrm>
            <a:off x="2211600" y="3292625"/>
            <a:ext cx="4720800" cy="37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Ale Batarse, Duncan Monahan</a:t>
            </a:r>
            <a:endParaRPr/>
          </a:p>
        </p:txBody>
      </p:sp>
      <p:cxnSp>
        <p:nvCxnSpPr>
          <p:cNvPr id="2634" name="Google Shape;2634;p37"/>
          <p:cNvCxnSpPr/>
          <p:nvPr/>
        </p:nvCxnSpPr>
        <p:spPr>
          <a:xfrm>
            <a:off x="2500475" y="3663720"/>
            <a:ext cx="41772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35" name="Google Shape;2635;p37"/>
          <p:cNvGrpSpPr/>
          <p:nvPr/>
        </p:nvGrpSpPr>
        <p:grpSpPr>
          <a:xfrm>
            <a:off x="2365175" y="3596070"/>
            <a:ext cx="4447650" cy="135300"/>
            <a:chOff x="2365175" y="3596070"/>
            <a:chExt cx="4447650" cy="135300"/>
          </a:xfrm>
        </p:grpSpPr>
        <p:sp>
          <p:nvSpPr>
            <p:cNvPr id="2636" name="Google Shape;2636;p37"/>
            <p:cNvSpPr/>
            <p:nvPr/>
          </p:nvSpPr>
          <p:spPr>
            <a:xfrm>
              <a:off x="2365175" y="35960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7"/>
            <p:cNvSpPr/>
            <p:nvPr/>
          </p:nvSpPr>
          <p:spPr>
            <a:xfrm>
              <a:off x="6677525" y="35960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8" name="Google Shape;2638;p37"/>
            <p:cNvCxnSpPr>
              <a:stCxn id="2636" idx="6"/>
              <a:endCxn id="2637" idx="2"/>
            </p:cNvCxnSpPr>
            <p:nvPr/>
          </p:nvCxnSpPr>
          <p:spPr>
            <a:xfrm>
              <a:off x="2500475" y="3663720"/>
              <a:ext cx="41772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23" name="Shape 2723"/>
        <p:cNvGrpSpPr/>
        <p:nvPr/>
      </p:nvGrpSpPr>
      <p:grpSpPr>
        <a:xfrm>
          <a:off x="0" y="0"/>
          <a:ext cx="0" cy="0"/>
          <a:chOff x="0" y="0"/>
          <a:chExt cx="0" cy="0"/>
        </a:xfrm>
      </p:grpSpPr>
      <p:sp>
        <p:nvSpPr>
          <p:cNvPr id="2724" name="Google Shape;2724;p46"/>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Summary </a:t>
            </a:r>
            <a:endParaRPr/>
          </a:p>
        </p:txBody>
      </p:sp>
      <p:sp>
        <p:nvSpPr>
          <p:cNvPr id="2725" name="Google Shape;2725;p46"/>
          <p:cNvSpPr txBox="1"/>
          <p:nvPr/>
        </p:nvSpPr>
        <p:spPr>
          <a:xfrm>
            <a:off x="6120725" y="1570725"/>
            <a:ext cx="2085900" cy="381300"/>
          </a:xfrm>
          <a:prstGeom prst="rect">
            <a:avLst/>
          </a:prstGeom>
          <a:noFill/>
          <a:ln>
            <a:noFill/>
          </a:ln>
        </p:spPr>
        <p:txBody>
          <a:bodyPr anchorCtr="0" anchor="t" bIns="91425" lIns="91425" spcFirstLastPara="1" rIns="91425" wrap="square" tIns="0">
            <a:noAutofit/>
          </a:bodyPr>
          <a:lstStyle/>
          <a:p>
            <a:pPr indent="0" lvl="0" marL="0" rtl="0" algn="r">
              <a:spcBef>
                <a:spcPts val="0"/>
              </a:spcBef>
              <a:spcAft>
                <a:spcPts val="0"/>
              </a:spcAft>
              <a:buNone/>
            </a:pPr>
            <a:r>
              <a:t/>
            </a:r>
            <a:endParaRPr b="1" sz="2000">
              <a:solidFill>
                <a:schemeClr val="lt1"/>
              </a:solidFill>
              <a:latin typeface="Play"/>
              <a:ea typeface="Play"/>
              <a:cs typeface="Play"/>
              <a:sym typeface="Play"/>
            </a:endParaRPr>
          </a:p>
        </p:txBody>
      </p:sp>
      <p:sp>
        <p:nvSpPr>
          <p:cNvPr id="2726" name="Google Shape;2726;p46"/>
          <p:cNvSpPr/>
          <p:nvPr/>
        </p:nvSpPr>
        <p:spPr>
          <a:xfrm>
            <a:off x="2141250" y="1377950"/>
            <a:ext cx="4861500" cy="14499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3"/>
            </a:outerShdw>
          </a:effectLst>
        </p:spPr>
        <p:txBody>
          <a:bodyPr anchorCtr="0" anchor="ctr" bIns="91425" lIns="91425" spcFirstLastPara="1" rIns="91425" wrap="square" tIns="91425">
            <a:noAutofit/>
          </a:bodyPr>
          <a:lstStyle/>
          <a:p>
            <a:pPr indent="-317500" lvl="0" marL="457200" rtl="0" algn="l">
              <a:spcBef>
                <a:spcPts val="0"/>
              </a:spcBef>
              <a:spcAft>
                <a:spcPts val="0"/>
              </a:spcAft>
              <a:buClr>
                <a:schemeClr val="accent6"/>
              </a:buClr>
              <a:buSzPts val="1400"/>
              <a:buChar char="●"/>
            </a:pPr>
            <a:r>
              <a:rPr lang="en">
                <a:solidFill>
                  <a:schemeClr val="accent6"/>
                </a:solidFill>
              </a:rPr>
              <a:t>The Electro laser can be used for good but also bad.</a:t>
            </a:r>
            <a:endParaRPr>
              <a:solidFill>
                <a:schemeClr val="accent6"/>
              </a:solidFill>
            </a:endParaRPr>
          </a:p>
          <a:p>
            <a:pPr indent="-317500" lvl="0" marL="457200" rtl="0" algn="l">
              <a:spcBef>
                <a:spcPts val="0"/>
              </a:spcBef>
              <a:spcAft>
                <a:spcPts val="0"/>
              </a:spcAft>
              <a:buClr>
                <a:schemeClr val="accent6"/>
              </a:buClr>
              <a:buSzPts val="1400"/>
              <a:buChar char="●"/>
            </a:pPr>
            <a:r>
              <a:rPr lang="en">
                <a:solidFill>
                  <a:schemeClr val="accent6"/>
                </a:solidFill>
              </a:rPr>
              <a:t>We can use it to study lightning and other patterns.</a:t>
            </a:r>
            <a:endParaRPr>
              <a:solidFill>
                <a:schemeClr val="accent6"/>
              </a:solidFill>
            </a:endParaRPr>
          </a:p>
          <a:p>
            <a:pPr indent="-317500" lvl="0" marL="457200" rtl="0" algn="l">
              <a:spcBef>
                <a:spcPts val="0"/>
              </a:spcBef>
              <a:spcAft>
                <a:spcPts val="0"/>
              </a:spcAft>
              <a:buClr>
                <a:schemeClr val="accent6"/>
              </a:buClr>
              <a:buSzPts val="1400"/>
              <a:buChar char="●"/>
            </a:pPr>
            <a:r>
              <a:rPr lang="en">
                <a:solidFill>
                  <a:schemeClr val="accent6"/>
                </a:solidFill>
              </a:rPr>
              <a:t>It is inconsistent but once we learn how to use it it will be an amazing tool.  </a:t>
            </a:r>
            <a:endParaRPr>
              <a:solidFill>
                <a:schemeClr val="accent6"/>
              </a:solidFill>
            </a:endParaRPr>
          </a:p>
        </p:txBody>
      </p:sp>
      <p:pic>
        <p:nvPicPr>
          <p:cNvPr id="2727" name="Google Shape;2727;p46"/>
          <p:cNvPicPr preferRelativeResize="0"/>
          <p:nvPr/>
        </p:nvPicPr>
        <p:blipFill>
          <a:blip r:embed="rId3">
            <a:alphaModFix/>
          </a:blip>
          <a:stretch>
            <a:fillRect/>
          </a:stretch>
        </p:blipFill>
        <p:spPr>
          <a:xfrm>
            <a:off x="3350150" y="3060800"/>
            <a:ext cx="2443700" cy="185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1" name="Shape 2731"/>
        <p:cNvGrpSpPr/>
        <p:nvPr/>
      </p:nvGrpSpPr>
      <p:grpSpPr>
        <a:xfrm>
          <a:off x="0" y="0"/>
          <a:ext cx="0" cy="0"/>
          <a:chOff x="0" y="0"/>
          <a:chExt cx="0" cy="0"/>
        </a:xfrm>
      </p:grpSpPr>
      <p:sp>
        <p:nvSpPr>
          <p:cNvPr id="2732" name="Google Shape;2732;p47"/>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a:t>
            </a:r>
            <a:endParaRPr/>
          </a:p>
        </p:txBody>
      </p:sp>
      <p:sp>
        <p:nvSpPr>
          <p:cNvPr id="2733" name="Google Shape;2733;p47"/>
          <p:cNvSpPr txBox="1"/>
          <p:nvPr>
            <p:ph idx="3" type="subTitle"/>
          </p:nvPr>
        </p:nvSpPr>
        <p:spPr>
          <a:xfrm>
            <a:off x="3009300" y="1428125"/>
            <a:ext cx="3125400" cy="10959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0">
            <a:noAutofit/>
          </a:bodyPr>
          <a:lstStyle/>
          <a:p>
            <a:pPr indent="-336550" lvl="0" marL="457200" rtl="0" algn="l">
              <a:spcBef>
                <a:spcPts val="0"/>
              </a:spcBef>
              <a:spcAft>
                <a:spcPts val="0"/>
              </a:spcAft>
              <a:buSzPts val="1700"/>
              <a:buChar char="●"/>
            </a:pPr>
            <a:r>
              <a:rPr lang="en" sz="1700"/>
              <a:t>The Use of the electrolaser as weapon can be a positive for war.</a:t>
            </a:r>
            <a:endParaRPr sz="1700"/>
          </a:p>
          <a:p>
            <a:pPr indent="-336550" lvl="0" marL="457200" rtl="0" algn="l">
              <a:spcBef>
                <a:spcPts val="0"/>
              </a:spcBef>
              <a:spcAft>
                <a:spcPts val="0"/>
              </a:spcAft>
              <a:buSzPts val="1700"/>
              <a:buChar char="●"/>
            </a:pPr>
            <a:r>
              <a:rPr lang="en" sz="1700"/>
              <a:t>Studies lightning</a:t>
            </a:r>
            <a:endParaRPr sz="1700"/>
          </a:p>
        </p:txBody>
      </p:sp>
      <p:pic>
        <p:nvPicPr>
          <p:cNvPr id="2734" name="Google Shape;2734;p47"/>
          <p:cNvPicPr preferRelativeResize="0"/>
          <p:nvPr/>
        </p:nvPicPr>
        <p:blipFill>
          <a:blip r:embed="rId3">
            <a:alphaModFix/>
          </a:blip>
          <a:stretch>
            <a:fillRect/>
          </a:stretch>
        </p:blipFill>
        <p:spPr>
          <a:xfrm>
            <a:off x="3127335" y="2660175"/>
            <a:ext cx="2889273" cy="16256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8" name="Shape 2738"/>
        <p:cNvGrpSpPr/>
        <p:nvPr/>
      </p:nvGrpSpPr>
      <p:grpSpPr>
        <a:xfrm>
          <a:off x="0" y="0"/>
          <a:ext cx="0" cy="0"/>
          <a:chOff x="0" y="0"/>
          <a:chExt cx="0" cy="0"/>
        </a:xfrm>
      </p:grpSpPr>
      <p:sp>
        <p:nvSpPr>
          <p:cNvPr id="2739" name="Google Shape;2739;p48"/>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Against </a:t>
            </a:r>
            <a:endParaRPr/>
          </a:p>
        </p:txBody>
      </p:sp>
      <p:sp>
        <p:nvSpPr>
          <p:cNvPr id="2740" name="Google Shape;2740;p48"/>
          <p:cNvSpPr txBox="1"/>
          <p:nvPr/>
        </p:nvSpPr>
        <p:spPr>
          <a:xfrm>
            <a:off x="2971650" y="1390700"/>
            <a:ext cx="3200700" cy="1341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Source Sans Pro"/>
              <a:buChar char="●"/>
            </a:pPr>
            <a:r>
              <a:rPr lang="en">
                <a:solidFill>
                  <a:schemeClr val="lt1"/>
                </a:solidFill>
                <a:latin typeface="Source Sans Pro"/>
                <a:ea typeface="Source Sans Pro"/>
                <a:cs typeface="Source Sans Pro"/>
                <a:sym typeface="Source Sans Pro"/>
              </a:rPr>
              <a:t>You could be against this weapon because it is mainly used for violence and to kill. </a:t>
            </a:r>
            <a:endParaRPr>
              <a:solidFill>
                <a:schemeClr val="lt1"/>
              </a:solidFill>
              <a:latin typeface="Source Sans Pro"/>
              <a:ea typeface="Source Sans Pro"/>
              <a:cs typeface="Source Sans Pro"/>
              <a:sym typeface="Source Sans Pro"/>
            </a:endParaRPr>
          </a:p>
          <a:p>
            <a:pPr indent="-317500" lvl="0" marL="457200" rtl="0" algn="l">
              <a:spcBef>
                <a:spcPts val="0"/>
              </a:spcBef>
              <a:spcAft>
                <a:spcPts val="0"/>
              </a:spcAft>
              <a:buClr>
                <a:schemeClr val="lt1"/>
              </a:buClr>
              <a:buSzPts val="1400"/>
              <a:buFont typeface="Source Sans Pro"/>
              <a:buChar char="●"/>
            </a:pPr>
            <a:r>
              <a:rPr lang="en">
                <a:solidFill>
                  <a:schemeClr val="lt1"/>
                </a:solidFill>
                <a:latin typeface="Source Sans Pro"/>
                <a:ea typeface="Source Sans Pro"/>
                <a:cs typeface="Source Sans Pro"/>
                <a:sym typeface="Source Sans Pro"/>
              </a:rPr>
              <a:t>It also is inconsistent and often times screws up. </a:t>
            </a:r>
            <a:endParaRPr>
              <a:solidFill>
                <a:schemeClr val="lt1"/>
              </a:solidFill>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42" name="Shape 2642"/>
        <p:cNvGrpSpPr/>
        <p:nvPr/>
      </p:nvGrpSpPr>
      <p:grpSpPr>
        <a:xfrm>
          <a:off x="0" y="0"/>
          <a:ext cx="0" cy="0"/>
          <a:chOff x="0" y="0"/>
          <a:chExt cx="0" cy="0"/>
        </a:xfrm>
      </p:grpSpPr>
      <p:sp>
        <p:nvSpPr>
          <p:cNvPr id="2643" name="Google Shape;2643;p38"/>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2644" name="Google Shape;2644;p38"/>
          <p:cNvSpPr txBox="1"/>
          <p:nvPr>
            <p:ph idx="2" type="subTitle"/>
          </p:nvPr>
        </p:nvSpPr>
        <p:spPr>
          <a:xfrm>
            <a:off x="1094075" y="211862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Upsides/pros</a:t>
            </a:r>
            <a:endParaRPr/>
          </a:p>
        </p:txBody>
      </p:sp>
      <p:sp>
        <p:nvSpPr>
          <p:cNvPr id="2645" name="Google Shape;2645;p38"/>
          <p:cNvSpPr txBox="1"/>
          <p:nvPr>
            <p:ph idx="8" type="subTitle"/>
          </p:nvPr>
        </p:nvSpPr>
        <p:spPr>
          <a:xfrm>
            <a:off x="1123225" y="151742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History</a:t>
            </a:r>
            <a:endParaRPr/>
          </a:p>
        </p:txBody>
      </p:sp>
      <p:sp>
        <p:nvSpPr>
          <p:cNvPr id="2646" name="Google Shape;2646;p38"/>
          <p:cNvSpPr txBox="1"/>
          <p:nvPr>
            <p:ph idx="13" type="subTitle"/>
          </p:nvPr>
        </p:nvSpPr>
        <p:spPr>
          <a:xfrm>
            <a:off x="1094075" y="245117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Downsides/cons</a:t>
            </a:r>
            <a:endParaRPr/>
          </a:p>
          <a:p>
            <a:pPr indent="0" lvl="0" marL="0" rtl="0" algn="l">
              <a:spcBef>
                <a:spcPts val="0"/>
              </a:spcBef>
              <a:spcAft>
                <a:spcPts val="0"/>
              </a:spcAft>
              <a:buNone/>
            </a:pPr>
            <a:r>
              <a:rPr lang="en"/>
              <a:t>Summary</a:t>
            </a:r>
            <a:endParaRPr/>
          </a:p>
          <a:p>
            <a:pPr indent="0" lvl="0" marL="0" rtl="0" algn="l">
              <a:spcBef>
                <a:spcPts val="0"/>
              </a:spcBef>
              <a:spcAft>
                <a:spcPts val="0"/>
              </a:spcAft>
              <a:buNone/>
            </a:pPr>
            <a:r>
              <a:rPr lang="en"/>
              <a:t>References</a:t>
            </a:r>
            <a:r>
              <a:rPr lang="en"/>
              <a:t> </a:t>
            </a:r>
            <a:endParaRPr/>
          </a:p>
        </p:txBody>
      </p:sp>
      <p:sp>
        <p:nvSpPr>
          <p:cNvPr id="2647" name="Google Shape;2647;p38"/>
          <p:cNvSpPr txBox="1"/>
          <p:nvPr>
            <p:ph idx="15" type="subTitle"/>
          </p:nvPr>
        </p:nvSpPr>
        <p:spPr>
          <a:xfrm>
            <a:off x="1094075" y="1818025"/>
            <a:ext cx="2991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Plan and implantation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51" name="Shape 2651"/>
        <p:cNvGrpSpPr/>
        <p:nvPr/>
      </p:nvGrpSpPr>
      <p:grpSpPr>
        <a:xfrm>
          <a:off x="0" y="0"/>
          <a:ext cx="0" cy="0"/>
          <a:chOff x="0" y="0"/>
          <a:chExt cx="0" cy="0"/>
        </a:xfrm>
      </p:grpSpPr>
      <p:sp>
        <p:nvSpPr>
          <p:cNvPr id="2652" name="Google Shape;2652;p39"/>
          <p:cNvSpPr txBox="1"/>
          <p:nvPr>
            <p:ph type="title"/>
          </p:nvPr>
        </p:nvSpPr>
        <p:spPr>
          <a:xfrm>
            <a:off x="4201387" y="243300"/>
            <a:ext cx="4222200" cy="9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History</a:t>
            </a:r>
            <a:endParaRPr/>
          </a:p>
        </p:txBody>
      </p:sp>
      <p:sp>
        <p:nvSpPr>
          <p:cNvPr id="2653" name="Google Shape;2653;p39"/>
          <p:cNvSpPr txBox="1"/>
          <p:nvPr>
            <p:ph idx="1" type="subTitle"/>
          </p:nvPr>
        </p:nvSpPr>
        <p:spPr>
          <a:xfrm>
            <a:off x="4201387" y="1519250"/>
            <a:ext cx="4222200" cy="1040700"/>
          </a:xfrm>
          <a:prstGeom prst="rect">
            <a:avLst/>
          </a:prstGeom>
        </p:spPr>
        <p:txBody>
          <a:bodyPr anchorCtr="0" anchor="t" bIns="91425" lIns="91425" spcFirstLastPara="1" rIns="91425" wrap="square" tIns="0">
            <a:noAutofit/>
          </a:bodyPr>
          <a:lstStyle/>
          <a:p>
            <a:pPr indent="-336550" lvl="0" marL="457200" rtl="0" algn="ctr">
              <a:spcBef>
                <a:spcPts val="0"/>
              </a:spcBef>
              <a:spcAft>
                <a:spcPts val="0"/>
              </a:spcAft>
              <a:buSzPts val="1700"/>
              <a:buChar char="●"/>
            </a:pPr>
            <a:r>
              <a:rPr lang="en"/>
              <a:t>It was first developed and tested by the U.s Navy.</a:t>
            </a:r>
            <a:endParaRPr/>
          </a:p>
        </p:txBody>
      </p:sp>
      <p:pic>
        <p:nvPicPr>
          <p:cNvPr id="2654" name="Google Shape;2654;p39"/>
          <p:cNvPicPr preferRelativeResize="0"/>
          <p:nvPr/>
        </p:nvPicPr>
        <p:blipFill>
          <a:blip r:embed="rId3">
            <a:alphaModFix/>
          </a:blip>
          <a:stretch>
            <a:fillRect/>
          </a:stretch>
        </p:blipFill>
        <p:spPr>
          <a:xfrm>
            <a:off x="4579700" y="2083925"/>
            <a:ext cx="3896587" cy="292429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58" name="Shape 2658"/>
        <p:cNvGrpSpPr/>
        <p:nvPr/>
      </p:nvGrpSpPr>
      <p:grpSpPr>
        <a:xfrm>
          <a:off x="0" y="0"/>
          <a:ext cx="0" cy="0"/>
          <a:chOff x="0" y="0"/>
          <a:chExt cx="0" cy="0"/>
        </a:xfrm>
      </p:grpSpPr>
      <p:sp>
        <p:nvSpPr>
          <p:cNvPr id="2659" name="Google Shape;2659;p40"/>
          <p:cNvSpPr txBox="1"/>
          <p:nvPr>
            <p:ph type="title"/>
          </p:nvPr>
        </p:nvSpPr>
        <p:spPr>
          <a:xfrm>
            <a:off x="2344500" y="434819"/>
            <a:ext cx="4455000" cy="62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t>Plasma Channels</a:t>
            </a:r>
            <a:endParaRPr sz="4000"/>
          </a:p>
        </p:txBody>
      </p:sp>
      <p:sp>
        <p:nvSpPr>
          <p:cNvPr id="2660" name="Google Shape;2660;p40"/>
          <p:cNvSpPr txBox="1"/>
          <p:nvPr>
            <p:ph idx="1" type="subTitle"/>
          </p:nvPr>
        </p:nvSpPr>
        <p:spPr>
          <a:xfrm>
            <a:off x="2549400" y="1509981"/>
            <a:ext cx="4045200" cy="1208100"/>
          </a:xfrm>
          <a:prstGeom prst="rect">
            <a:avLst/>
          </a:prstGeom>
        </p:spPr>
        <p:txBody>
          <a:bodyPr anchorCtr="0" anchor="t" bIns="91425" lIns="91425" spcFirstLastPara="1" rIns="91425" wrap="square" tIns="91425">
            <a:noAutofit/>
          </a:bodyPr>
          <a:lstStyle/>
          <a:p>
            <a:pPr indent="-336550" lvl="0" marL="457200" rtl="0" algn="ctr">
              <a:spcBef>
                <a:spcPts val="0"/>
              </a:spcBef>
              <a:spcAft>
                <a:spcPts val="0"/>
              </a:spcAft>
              <a:buSzPts val="1700"/>
              <a:buChar char="●"/>
            </a:pPr>
            <a:r>
              <a:rPr lang="en"/>
              <a:t>The electro laser is used through Plasma channels.</a:t>
            </a:r>
            <a:endParaRPr/>
          </a:p>
          <a:p>
            <a:pPr indent="-336550" lvl="0" marL="457200" rtl="0" algn="ctr">
              <a:spcBef>
                <a:spcPts val="0"/>
              </a:spcBef>
              <a:spcAft>
                <a:spcPts val="0"/>
              </a:spcAft>
              <a:buSzPts val="1700"/>
              <a:buChar char="●"/>
            </a:pPr>
            <a:r>
              <a:rPr lang="en"/>
              <a:t>The Plasma Channels can be used to study lightning.</a:t>
            </a:r>
            <a:endParaRPr/>
          </a:p>
        </p:txBody>
      </p:sp>
      <p:cxnSp>
        <p:nvCxnSpPr>
          <p:cNvPr id="2661" name="Google Shape;2661;p40"/>
          <p:cNvCxnSpPr>
            <a:stCxn id="2662" idx="6"/>
            <a:endCxn id="2663" idx="2"/>
          </p:cNvCxnSpPr>
          <p:nvPr/>
        </p:nvCxnSpPr>
        <p:spPr>
          <a:xfrm>
            <a:off x="2486763" y="1286502"/>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64" name="Google Shape;2664;p40"/>
          <p:cNvGrpSpPr/>
          <p:nvPr/>
        </p:nvGrpSpPr>
        <p:grpSpPr>
          <a:xfrm>
            <a:off x="2351463" y="1218852"/>
            <a:ext cx="4441050" cy="135300"/>
            <a:chOff x="2358438" y="2282277"/>
            <a:chExt cx="4441050" cy="135300"/>
          </a:xfrm>
        </p:grpSpPr>
        <p:sp>
          <p:nvSpPr>
            <p:cNvPr id="2662" name="Google Shape;2662;p40"/>
            <p:cNvSpPr/>
            <p:nvPr/>
          </p:nvSpPr>
          <p:spPr>
            <a:xfrm>
              <a:off x="235843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0"/>
            <p:cNvSpPr/>
            <p:nvPr/>
          </p:nvSpPr>
          <p:spPr>
            <a:xfrm>
              <a:off x="666418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5" name="Google Shape;2665;p40"/>
            <p:cNvCxnSpPr>
              <a:stCxn id="2662" idx="6"/>
              <a:endCxn id="2663" idx="2"/>
            </p:cNvCxnSpPr>
            <p:nvPr/>
          </p:nvCxnSpPr>
          <p:spPr>
            <a:xfrm>
              <a:off x="2493738" y="2349927"/>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pic>
        <p:nvPicPr>
          <p:cNvPr id="2666" name="Google Shape;2666;p40"/>
          <p:cNvPicPr preferRelativeResize="0"/>
          <p:nvPr/>
        </p:nvPicPr>
        <p:blipFill>
          <a:blip r:embed="rId3">
            <a:alphaModFix/>
          </a:blip>
          <a:stretch>
            <a:fillRect/>
          </a:stretch>
        </p:blipFill>
        <p:spPr>
          <a:xfrm>
            <a:off x="2814164" y="2718075"/>
            <a:ext cx="3515826" cy="2343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0" name="Shape 2670"/>
        <p:cNvGrpSpPr/>
        <p:nvPr/>
      </p:nvGrpSpPr>
      <p:grpSpPr>
        <a:xfrm>
          <a:off x="0" y="0"/>
          <a:ext cx="0" cy="0"/>
          <a:chOff x="0" y="0"/>
          <a:chExt cx="0" cy="0"/>
        </a:xfrm>
      </p:grpSpPr>
      <p:sp>
        <p:nvSpPr>
          <p:cNvPr id="2671" name="Google Shape;2671;p41"/>
          <p:cNvSpPr txBox="1"/>
          <p:nvPr>
            <p:ph type="title"/>
          </p:nvPr>
        </p:nvSpPr>
        <p:spPr>
          <a:xfrm>
            <a:off x="2344500" y="533269"/>
            <a:ext cx="4455000" cy="62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a:t>
            </a:r>
            <a:endParaRPr/>
          </a:p>
        </p:txBody>
      </p:sp>
      <p:sp>
        <p:nvSpPr>
          <p:cNvPr id="2672" name="Google Shape;2672;p41"/>
          <p:cNvSpPr txBox="1"/>
          <p:nvPr>
            <p:ph idx="1" type="subTitle"/>
          </p:nvPr>
        </p:nvSpPr>
        <p:spPr>
          <a:xfrm>
            <a:off x="2549400" y="2223499"/>
            <a:ext cx="4045200" cy="1445400"/>
          </a:xfrm>
          <a:prstGeom prst="rect">
            <a:avLst/>
          </a:prstGeom>
        </p:spPr>
        <p:txBody>
          <a:bodyPr anchorCtr="0" anchor="t" bIns="91425" lIns="91425" spcFirstLastPara="1" rIns="91425" wrap="square" tIns="91425">
            <a:noAutofit/>
          </a:bodyPr>
          <a:lstStyle/>
          <a:p>
            <a:pPr indent="-336550" lvl="0" marL="457200" rtl="0" algn="ctr">
              <a:spcBef>
                <a:spcPts val="0"/>
              </a:spcBef>
              <a:spcAft>
                <a:spcPts val="0"/>
              </a:spcAft>
              <a:buSzPts val="1700"/>
              <a:buChar char="●"/>
            </a:pPr>
            <a:r>
              <a:rPr lang="en"/>
              <a:t>The impact the electro laser is huge it will greatly impact </a:t>
            </a:r>
            <a:r>
              <a:rPr lang="en"/>
              <a:t>knowledge</a:t>
            </a:r>
            <a:r>
              <a:rPr lang="en"/>
              <a:t> on laser weapons. </a:t>
            </a:r>
            <a:endParaRPr/>
          </a:p>
          <a:p>
            <a:pPr indent="-336550" lvl="0" marL="457200" rtl="0" algn="ctr">
              <a:spcBef>
                <a:spcPts val="0"/>
              </a:spcBef>
              <a:spcAft>
                <a:spcPts val="0"/>
              </a:spcAft>
              <a:buSzPts val="1700"/>
              <a:buChar char="●"/>
            </a:pPr>
            <a:r>
              <a:rPr lang="en"/>
              <a:t>Along with using it in the military for self defense </a:t>
            </a:r>
            <a:r>
              <a:rPr lang="en"/>
              <a:t>against</a:t>
            </a:r>
            <a:r>
              <a:rPr lang="en"/>
              <a:t> other forces.</a:t>
            </a:r>
            <a:endParaRPr/>
          </a:p>
        </p:txBody>
      </p:sp>
      <p:grpSp>
        <p:nvGrpSpPr>
          <p:cNvPr id="2673" name="Google Shape;2673;p41"/>
          <p:cNvGrpSpPr/>
          <p:nvPr/>
        </p:nvGrpSpPr>
        <p:grpSpPr>
          <a:xfrm>
            <a:off x="2351463" y="1337652"/>
            <a:ext cx="4441050" cy="135300"/>
            <a:chOff x="2358438" y="2282277"/>
            <a:chExt cx="4441050" cy="135300"/>
          </a:xfrm>
        </p:grpSpPr>
        <p:sp>
          <p:nvSpPr>
            <p:cNvPr id="2674" name="Google Shape;2674;p41"/>
            <p:cNvSpPr/>
            <p:nvPr/>
          </p:nvSpPr>
          <p:spPr>
            <a:xfrm>
              <a:off x="235843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666418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76" name="Google Shape;2676;p41"/>
            <p:cNvCxnSpPr>
              <a:stCxn id="2674" idx="6"/>
              <a:endCxn id="2675" idx="2"/>
            </p:cNvCxnSpPr>
            <p:nvPr/>
          </p:nvCxnSpPr>
          <p:spPr>
            <a:xfrm>
              <a:off x="2493738" y="2349927"/>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80" name="Shape 2680"/>
        <p:cNvGrpSpPr/>
        <p:nvPr/>
      </p:nvGrpSpPr>
      <p:grpSpPr>
        <a:xfrm>
          <a:off x="0" y="0"/>
          <a:ext cx="0" cy="0"/>
          <a:chOff x="0" y="0"/>
          <a:chExt cx="0" cy="0"/>
        </a:xfrm>
      </p:grpSpPr>
      <p:grpSp>
        <p:nvGrpSpPr>
          <p:cNvPr id="2681" name="Google Shape;2681;p42"/>
          <p:cNvGrpSpPr/>
          <p:nvPr/>
        </p:nvGrpSpPr>
        <p:grpSpPr>
          <a:xfrm>
            <a:off x="4169648" y="826197"/>
            <a:ext cx="804703" cy="804703"/>
            <a:chOff x="851175" y="1582401"/>
            <a:chExt cx="964872" cy="964872"/>
          </a:xfrm>
        </p:grpSpPr>
        <p:sp>
          <p:nvSpPr>
            <p:cNvPr id="2682" name="Google Shape;2682;p42"/>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i="1" sz="2500">
                <a:latin typeface="Play"/>
                <a:ea typeface="Play"/>
                <a:cs typeface="Play"/>
                <a:sym typeface="Play"/>
              </a:endParaRPr>
            </a:p>
          </p:txBody>
        </p:sp>
        <p:sp>
          <p:nvSpPr>
            <p:cNvPr id="2683" name="Google Shape;2683;p42"/>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accent1"/>
            </a:solidFill>
            <a:ln>
              <a:noFill/>
            </a:ln>
            <a:effectLst>
              <a:outerShdw blurRad="128588" rotWithShape="0" algn="bl">
                <a:schemeClr val="l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 sz="2500">
                  <a:latin typeface="Play"/>
                  <a:ea typeface="Play"/>
                  <a:cs typeface="Play"/>
                  <a:sym typeface="Play"/>
                </a:rPr>
                <a:t>4</a:t>
              </a:r>
              <a:endParaRPr b="1" i="1" sz="2500">
                <a:latin typeface="Play"/>
                <a:ea typeface="Play"/>
                <a:cs typeface="Play"/>
                <a:sym typeface="Play"/>
              </a:endParaRPr>
            </a:p>
          </p:txBody>
        </p:sp>
      </p:grpSp>
      <p:cxnSp>
        <p:nvCxnSpPr>
          <p:cNvPr id="2684" name="Google Shape;2684;p42"/>
          <p:cNvCxnSpPr>
            <a:stCxn id="2685" idx="6"/>
            <a:endCxn id="2686"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87" name="Google Shape;2687;p42"/>
          <p:cNvGrpSpPr/>
          <p:nvPr/>
        </p:nvGrpSpPr>
        <p:grpSpPr>
          <a:xfrm>
            <a:off x="1620488" y="3644670"/>
            <a:ext cx="5916650" cy="135300"/>
            <a:chOff x="1620488" y="3644670"/>
            <a:chExt cx="5916650" cy="135300"/>
          </a:xfrm>
        </p:grpSpPr>
        <p:sp>
          <p:nvSpPr>
            <p:cNvPr id="2685" name="Google Shape;2685;p42"/>
            <p:cNvSpPr/>
            <p:nvPr/>
          </p:nvSpPr>
          <p:spPr>
            <a:xfrm>
              <a:off x="162048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2"/>
            <p:cNvSpPr/>
            <p:nvPr/>
          </p:nvSpPr>
          <p:spPr>
            <a:xfrm>
              <a:off x="740183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8" name="Google Shape;2688;p42"/>
            <p:cNvCxnSpPr>
              <a:stCxn id="2685" idx="6"/>
              <a:endCxn id="2686"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
        <p:nvSpPr>
          <p:cNvPr id="2689" name="Google Shape;2689;p42"/>
          <p:cNvSpPr txBox="1"/>
          <p:nvPr>
            <p:ph idx="1" type="subTitle"/>
          </p:nvPr>
        </p:nvSpPr>
        <p:spPr>
          <a:xfrm>
            <a:off x="1311750" y="1934575"/>
            <a:ext cx="6520500" cy="15378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sz="3800"/>
              <a:t>Pros/Upsides of the Electrolaser</a:t>
            </a:r>
            <a:endParaRPr sz="3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Other uses/pros</a:t>
            </a:r>
            <a:endParaRPr/>
          </a:p>
        </p:txBody>
      </p:sp>
      <p:sp>
        <p:nvSpPr>
          <p:cNvPr id="2695" name="Google Shape;2695;p43"/>
          <p:cNvSpPr txBox="1"/>
          <p:nvPr>
            <p:ph idx="2" type="subTitle"/>
          </p:nvPr>
        </p:nvSpPr>
        <p:spPr>
          <a:xfrm>
            <a:off x="2349950" y="1395850"/>
            <a:ext cx="4691700" cy="2787000"/>
          </a:xfrm>
          <a:prstGeom prst="rect">
            <a:avLst/>
          </a:prstGeom>
        </p:spPr>
        <p:txBody>
          <a:bodyPr anchorCtr="0" anchor="t" bIns="91425" lIns="91425" spcFirstLastPara="1" rIns="91425" wrap="square" tIns="0">
            <a:noAutofit/>
          </a:bodyPr>
          <a:lstStyle/>
          <a:p>
            <a:pPr indent="-355600" lvl="0" marL="457200" rtl="0" algn="ctr">
              <a:spcBef>
                <a:spcPts val="0"/>
              </a:spcBef>
              <a:spcAft>
                <a:spcPts val="0"/>
              </a:spcAft>
              <a:buSzPts val="2000"/>
              <a:buChar char="●"/>
            </a:pPr>
            <a:r>
              <a:rPr b="0" lang="en"/>
              <a:t>The </a:t>
            </a:r>
            <a:r>
              <a:rPr b="0" lang="en"/>
              <a:t>electrolaser</a:t>
            </a:r>
            <a:r>
              <a:rPr b="0" lang="en"/>
              <a:t> is mainly used to strike a target.</a:t>
            </a:r>
            <a:endParaRPr b="0"/>
          </a:p>
          <a:p>
            <a:pPr indent="-355600" lvl="0" marL="457200" rtl="0" algn="ctr">
              <a:spcBef>
                <a:spcPts val="0"/>
              </a:spcBef>
              <a:spcAft>
                <a:spcPts val="0"/>
              </a:spcAft>
              <a:buSzPts val="2000"/>
              <a:buChar char="●"/>
            </a:pPr>
            <a:r>
              <a:rPr b="0" lang="en"/>
              <a:t>But also used to study </a:t>
            </a:r>
            <a:r>
              <a:rPr b="0" lang="en"/>
              <a:t>lighting</a:t>
            </a:r>
            <a:r>
              <a:rPr b="0" lang="en"/>
              <a:t> during a </a:t>
            </a:r>
            <a:r>
              <a:rPr b="0" lang="en"/>
              <a:t>thunderstorm. </a:t>
            </a:r>
            <a:r>
              <a:rPr b="0" lang="en"/>
              <a:t> </a:t>
            </a:r>
            <a:endParaRPr b="0"/>
          </a:p>
        </p:txBody>
      </p:sp>
      <p:pic>
        <p:nvPicPr>
          <p:cNvPr id="2696" name="Google Shape;2696;p43"/>
          <p:cNvPicPr preferRelativeResize="0"/>
          <p:nvPr/>
        </p:nvPicPr>
        <p:blipFill>
          <a:blip r:embed="rId3">
            <a:alphaModFix/>
          </a:blip>
          <a:stretch>
            <a:fillRect/>
          </a:stretch>
        </p:blipFill>
        <p:spPr>
          <a:xfrm>
            <a:off x="2683126" y="2792150"/>
            <a:ext cx="4025352" cy="2182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00" name="Shape 2700"/>
        <p:cNvGrpSpPr/>
        <p:nvPr/>
      </p:nvGrpSpPr>
      <p:grpSpPr>
        <a:xfrm>
          <a:off x="0" y="0"/>
          <a:ext cx="0" cy="0"/>
          <a:chOff x="0" y="0"/>
          <a:chExt cx="0" cy="0"/>
        </a:xfrm>
      </p:grpSpPr>
      <p:sp>
        <p:nvSpPr>
          <p:cNvPr id="2701" name="Google Shape;2701;p44"/>
          <p:cNvSpPr txBox="1"/>
          <p:nvPr>
            <p:ph type="title"/>
          </p:nvPr>
        </p:nvSpPr>
        <p:spPr>
          <a:xfrm>
            <a:off x="1696875" y="1426300"/>
            <a:ext cx="5763900" cy="118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Downsides/Cons</a:t>
            </a:r>
            <a:endParaRPr/>
          </a:p>
        </p:txBody>
      </p:sp>
      <p:grpSp>
        <p:nvGrpSpPr>
          <p:cNvPr id="2702" name="Google Shape;2702;p44"/>
          <p:cNvGrpSpPr/>
          <p:nvPr/>
        </p:nvGrpSpPr>
        <p:grpSpPr>
          <a:xfrm>
            <a:off x="4176473" y="739372"/>
            <a:ext cx="804703" cy="804703"/>
            <a:chOff x="851175" y="1582401"/>
            <a:chExt cx="964872" cy="964872"/>
          </a:xfrm>
        </p:grpSpPr>
        <p:sp>
          <p:nvSpPr>
            <p:cNvPr id="2703" name="Google Shape;2703;p44"/>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cap="flat" cmpd="sng" w="9525">
              <a:solidFill>
                <a:schemeClr val="accent1"/>
              </a:solidFill>
              <a:prstDash val="solid"/>
              <a:round/>
              <a:headEnd len="sm" w="sm" type="none"/>
              <a:tailEnd len="sm" w="sm" type="none"/>
            </a:ln>
            <a:effectLst>
              <a:outerShdw blurRad="128588"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4"/>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accent1"/>
            </a:solidFill>
            <a:ln cap="flat" cmpd="sng" w="9525">
              <a:solidFill>
                <a:schemeClr val="accent1"/>
              </a:solidFill>
              <a:prstDash val="solid"/>
              <a:round/>
              <a:headEnd len="sm" w="sm" type="none"/>
              <a:tailEnd len="sm" w="sm" type="none"/>
            </a:ln>
            <a:effectLst>
              <a:outerShdw blurRad="128588" rotWithShape="0" algn="bl">
                <a:schemeClr val="l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 sz="2500">
                  <a:latin typeface="Play"/>
                  <a:ea typeface="Play"/>
                  <a:cs typeface="Play"/>
                  <a:sym typeface="Play"/>
                </a:rPr>
                <a:t>7</a:t>
              </a:r>
              <a:endParaRPr b="1" i="1" sz="2500">
                <a:latin typeface="Play"/>
                <a:ea typeface="Play"/>
                <a:cs typeface="Play"/>
                <a:sym typeface="Play"/>
              </a:endParaRPr>
            </a:p>
          </p:txBody>
        </p:sp>
      </p:grpSp>
      <p:grpSp>
        <p:nvGrpSpPr>
          <p:cNvPr id="2705" name="Google Shape;2705;p44"/>
          <p:cNvGrpSpPr/>
          <p:nvPr/>
        </p:nvGrpSpPr>
        <p:grpSpPr>
          <a:xfrm>
            <a:off x="1696863" y="2504095"/>
            <a:ext cx="5916650" cy="135300"/>
            <a:chOff x="1620488" y="3644670"/>
            <a:chExt cx="5916650" cy="135300"/>
          </a:xfrm>
        </p:grpSpPr>
        <p:sp>
          <p:nvSpPr>
            <p:cNvPr id="2706" name="Google Shape;2706;p44"/>
            <p:cNvSpPr/>
            <p:nvPr/>
          </p:nvSpPr>
          <p:spPr>
            <a:xfrm>
              <a:off x="162048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4"/>
            <p:cNvSpPr/>
            <p:nvPr/>
          </p:nvSpPr>
          <p:spPr>
            <a:xfrm>
              <a:off x="740183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08" name="Google Shape;2708;p44"/>
            <p:cNvCxnSpPr>
              <a:stCxn id="2706" idx="6"/>
              <a:endCxn id="2707"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12" name="Shape 2712"/>
        <p:cNvGrpSpPr/>
        <p:nvPr/>
      </p:nvGrpSpPr>
      <p:grpSpPr>
        <a:xfrm>
          <a:off x="0" y="0"/>
          <a:ext cx="0" cy="0"/>
          <a:chOff x="0" y="0"/>
          <a:chExt cx="0" cy="0"/>
        </a:xfrm>
      </p:grpSpPr>
      <p:sp>
        <p:nvSpPr>
          <p:cNvPr id="2713" name="Google Shape;2713;p45"/>
          <p:cNvSpPr txBox="1"/>
          <p:nvPr>
            <p:ph type="title"/>
          </p:nvPr>
        </p:nvSpPr>
        <p:spPr>
          <a:xfrm>
            <a:off x="1251900" y="1284675"/>
            <a:ext cx="6640200" cy="2128800"/>
          </a:xfrm>
          <a:prstGeom prst="rect">
            <a:avLst/>
          </a:prstGeom>
        </p:spPr>
        <p:txBody>
          <a:bodyPr anchorCtr="0" anchor="t" bIns="91425" lIns="91425" spcFirstLastPara="1" rIns="91425" wrap="square" tIns="91425">
            <a:noAutofit/>
          </a:bodyPr>
          <a:lstStyle/>
          <a:p>
            <a:pPr indent="457200" lvl="0" marL="1371600" rtl="0" algn="l">
              <a:lnSpc>
                <a:spcPct val="90000"/>
              </a:lnSpc>
              <a:spcBef>
                <a:spcPts val="0"/>
              </a:spcBef>
              <a:spcAft>
                <a:spcPts val="0"/>
              </a:spcAft>
              <a:buNone/>
            </a:pPr>
            <a:r>
              <a:rPr lang="en" sz="3000"/>
              <a:t>Downsides/Cons</a:t>
            </a:r>
            <a:endParaRPr sz="3000"/>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336550" lvl="0" marL="457200" rtl="0" algn="ctr">
              <a:lnSpc>
                <a:spcPct val="100000"/>
              </a:lnSpc>
              <a:spcBef>
                <a:spcPts val="0"/>
              </a:spcBef>
              <a:spcAft>
                <a:spcPts val="0"/>
              </a:spcAft>
              <a:buClr>
                <a:schemeClr val="lt1"/>
              </a:buClr>
              <a:buSzPts val="1700"/>
              <a:buFont typeface="Source Sans Pro"/>
              <a:buChar char="●"/>
            </a:pPr>
            <a:r>
              <a:rPr b="0" lang="en" sz="1700">
                <a:latin typeface="Source Sans Pro"/>
                <a:ea typeface="Source Sans Pro"/>
                <a:cs typeface="Source Sans Pro"/>
                <a:sym typeface="Source Sans Pro"/>
              </a:rPr>
              <a:t>A downside of the electro laser is it is mainly used to as a weapon. </a:t>
            </a:r>
            <a:endParaRPr b="0" sz="1700">
              <a:latin typeface="Source Sans Pro"/>
              <a:ea typeface="Source Sans Pro"/>
              <a:cs typeface="Source Sans Pro"/>
              <a:sym typeface="Source Sans Pro"/>
            </a:endParaRPr>
          </a:p>
          <a:p>
            <a:pPr indent="-336550" lvl="0" marL="457200" rtl="0" algn="ctr">
              <a:lnSpc>
                <a:spcPct val="100000"/>
              </a:lnSpc>
              <a:spcBef>
                <a:spcPts val="0"/>
              </a:spcBef>
              <a:spcAft>
                <a:spcPts val="0"/>
              </a:spcAft>
              <a:buClr>
                <a:schemeClr val="lt1"/>
              </a:buClr>
              <a:buSzPts val="1700"/>
              <a:buFont typeface="Source Sans Pro"/>
              <a:buChar char="●"/>
            </a:pPr>
            <a:r>
              <a:rPr b="0" lang="en" sz="1700">
                <a:latin typeface="Source Sans Pro"/>
                <a:ea typeface="Source Sans Pro"/>
                <a:cs typeface="Source Sans Pro"/>
                <a:sym typeface="Source Sans Pro"/>
              </a:rPr>
              <a:t>It is inconsistent and can cause accidents.</a:t>
            </a:r>
            <a:endParaRPr sz="3000"/>
          </a:p>
        </p:txBody>
      </p:sp>
      <p:cxnSp>
        <p:nvCxnSpPr>
          <p:cNvPr id="2714" name="Google Shape;2714;p45"/>
          <p:cNvCxnSpPr>
            <a:stCxn id="2715" idx="6"/>
            <a:endCxn id="2716" idx="2"/>
          </p:cNvCxnSpPr>
          <p:nvPr/>
        </p:nvCxnSpPr>
        <p:spPr>
          <a:xfrm>
            <a:off x="2676225" y="2169420"/>
            <a:ext cx="37917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717" name="Google Shape;2717;p45"/>
          <p:cNvGrpSpPr/>
          <p:nvPr/>
        </p:nvGrpSpPr>
        <p:grpSpPr>
          <a:xfrm>
            <a:off x="2540925" y="2101770"/>
            <a:ext cx="4062150" cy="135300"/>
            <a:chOff x="2540925" y="3436495"/>
            <a:chExt cx="4062150" cy="135300"/>
          </a:xfrm>
        </p:grpSpPr>
        <p:sp>
          <p:nvSpPr>
            <p:cNvPr id="2715" name="Google Shape;2715;p45"/>
            <p:cNvSpPr/>
            <p:nvPr/>
          </p:nvSpPr>
          <p:spPr>
            <a:xfrm>
              <a:off x="2540925" y="3436495"/>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6467775" y="3436495"/>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8" name="Google Shape;2718;p45"/>
            <p:cNvCxnSpPr>
              <a:stCxn id="2715" idx="6"/>
              <a:endCxn id="2716" idx="2"/>
            </p:cNvCxnSpPr>
            <p:nvPr/>
          </p:nvCxnSpPr>
          <p:spPr>
            <a:xfrm>
              <a:off x="2676225" y="3504145"/>
              <a:ext cx="37917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pic>
        <p:nvPicPr>
          <p:cNvPr id="2719" name="Google Shape;2719;p45"/>
          <p:cNvPicPr preferRelativeResize="0"/>
          <p:nvPr/>
        </p:nvPicPr>
        <p:blipFill>
          <a:blip r:embed="rId3">
            <a:alphaModFix/>
          </a:blip>
          <a:stretch>
            <a:fillRect/>
          </a:stretch>
        </p:blipFill>
        <p:spPr>
          <a:xfrm>
            <a:off x="3113325" y="3181525"/>
            <a:ext cx="3010401" cy="1746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Science &amp; Mathematics Major For College: Computer Science &amp; Programming by Slidesgo">
  <a:themeElements>
    <a:clrScheme name="Simple Light">
      <a:dk1>
        <a:srgbClr val="000304"/>
      </a:dk1>
      <a:lt1>
        <a:srgbClr val="FFFFFF"/>
      </a:lt1>
      <a:dk2>
        <a:srgbClr val="00A4FF"/>
      </a:dk2>
      <a:lt2>
        <a:srgbClr val="E63B00"/>
      </a:lt2>
      <a:accent1>
        <a:srgbClr val="00E9FF"/>
      </a:accent1>
      <a:accent2>
        <a:srgbClr val="FFFFFF"/>
      </a:accent2>
      <a:accent3>
        <a:srgbClr val="91A7A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